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9"/>
  </p:notesMasterIdLst>
  <p:handoutMasterIdLst>
    <p:handoutMasterId r:id="rId30"/>
  </p:handoutMasterIdLst>
  <p:sldIdLst>
    <p:sldId id="287" r:id="rId2"/>
    <p:sldId id="358" r:id="rId3"/>
    <p:sldId id="1223" r:id="rId4"/>
    <p:sldId id="1235" r:id="rId5"/>
    <p:sldId id="1236" r:id="rId6"/>
    <p:sldId id="1237" r:id="rId7"/>
    <p:sldId id="1238" r:id="rId8"/>
    <p:sldId id="1248" r:id="rId9"/>
    <p:sldId id="1249" r:id="rId10"/>
    <p:sldId id="1250" r:id="rId11"/>
    <p:sldId id="1246" r:id="rId12"/>
    <p:sldId id="1247" r:id="rId13"/>
    <p:sldId id="1239" r:id="rId14"/>
    <p:sldId id="1245" r:id="rId15"/>
    <p:sldId id="1240" r:id="rId16"/>
    <p:sldId id="1241" r:id="rId17"/>
    <p:sldId id="1242" r:id="rId18"/>
    <p:sldId id="1243" r:id="rId19"/>
    <p:sldId id="1140" r:id="rId20"/>
    <p:sldId id="1228" r:id="rId21"/>
    <p:sldId id="381" r:id="rId22"/>
    <p:sldId id="1244" r:id="rId23"/>
    <p:sldId id="382" r:id="rId24"/>
    <p:sldId id="379" r:id="rId25"/>
    <p:sldId id="1222" r:id="rId26"/>
    <p:sldId id="1118" r:id="rId27"/>
    <p:sldId id="331" r:id="rId28"/>
  </p:sldIdLst>
  <p:sldSz cx="12192000" cy="6858000"/>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Header Slides" id="{DE8BF54A-1323-4403-83F8-D7B5510C9D53}">
          <p14:sldIdLst>
            <p14:sldId id="287"/>
            <p14:sldId id="358"/>
            <p14:sldId id="1223"/>
            <p14:sldId id="1235"/>
            <p14:sldId id="1236"/>
            <p14:sldId id="1237"/>
            <p14:sldId id="1238"/>
            <p14:sldId id="1248"/>
            <p14:sldId id="1249"/>
            <p14:sldId id="1250"/>
            <p14:sldId id="1246"/>
            <p14:sldId id="1247"/>
            <p14:sldId id="1239"/>
            <p14:sldId id="1245"/>
            <p14:sldId id="1240"/>
            <p14:sldId id="1241"/>
            <p14:sldId id="1242"/>
            <p14:sldId id="1243"/>
            <p14:sldId id="1140"/>
            <p14:sldId id="1228"/>
            <p14:sldId id="381"/>
            <p14:sldId id="1244"/>
            <p14:sldId id="382"/>
            <p14:sldId id="379"/>
            <p14:sldId id="1222"/>
            <p14:sldId id="1118"/>
            <p14:sldId id="331"/>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rove, Susan" initials="G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FFFFFF"/>
    <a:srgbClr val="F8D237"/>
    <a:srgbClr val="00EDB5"/>
    <a:srgbClr val="F3622C"/>
    <a:srgbClr val="20D3FF"/>
    <a:srgbClr val="7F007D"/>
    <a:srgbClr val="004050"/>
    <a:srgbClr val="FF004C"/>
    <a:srgbClr val="C4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272" autoAdjust="0"/>
    <p:restoredTop sz="84625" autoAdjust="0"/>
  </p:normalViewPr>
  <p:slideViewPr>
    <p:cSldViewPr snapToGrid="0" snapToObjects="1" showGuides="1">
      <p:cViewPr varScale="1">
        <p:scale>
          <a:sx n="90" d="100"/>
          <a:sy n="90" d="100"/>
        </p:scale>
        <p:origin x="1062" y="84"/>
      </p:cViewPr>
      <p:guideLst>
        <p:guide orient="horz" pos="2160"/>
        <p:guide pos="3840"/>
      </p:guideLst>
    </p:cSldViewPr>
  </p:slideViewPr>
  <p:notesTextViewPr>
    <p:cViewPr>
      <p:scale>
        <a:sx n="1" d="1"/>
        <a:sy n="1" d="1"/>
      </p:scale>
      <p:origin x="0" y="-2910"/>
    </p:cViewPr>
  </p:notesTextViewPr>
  <p:sorterViewPr>
    <p:cViewPr>
      <p:scale>
        <a:sx n="66" d="100"/>
        <a:sy n="66" d="100"/>
      </p:scale>
      <p:origin x="0" y="0"/>
    </p:cViewPr>
  </p:sorterViewPr>
  <p:notesViewPr>
    <p:cSldViewPr snapToGrid="0" snapToObjects="1">
      <p:cViewPr varScale="1">
        <p:scale>
          <a:sx n="109" d="100"/>
          <a:sy n="109" d="100"/>
        </p:scale>
        <p:origin x="1230" y="10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handoutMaster" Target="handoutMasters/handoutMaster1.xml"/><Relationship Id="rId35" Type="http://schemas.openxmlformats.org/officeDocument/2006/relationships/tableStyles" Target="tableStyles.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rk Fishpool" userId="b7923bd0fa9cf83f" providerId="LiveId" clId="{E1B57A2E-5ABF-40FD-951A-0FA068381828}"/>
    <pc:docChg chg="undo custSel addSld modSld sldOrd modSection">
      <pc:chgData name="Mark Fishpool" userId="b7923bd0fa9cf83f" providerId="LiveId" clId="{E1B57A2E-5ABF-40FD-951A-0FA068381828}" dt="2024-09-09T10:55:09.973" v="11603" actId="207"/>
      <pc:docMkLst>
        <pc:docMk/>
      </pc:docMkLst>
      <pc:sldChg chg="modSp mod">
        <pc:chgData name="Mark Fishpool" userId="b7923bd0fa9cf83f" providerId="LiveId" clId="{E1B57A2E-5ABF-40FD-951A-0FA068381828}" dt="2024-09-09T08:21:06.539" v="9190" actId="20577"/>
        <pc:sldMkLst>
          <pc:docMk/>
          <pc:sldMk cId="2893520299" sldId="358"/>
        </pc:sldMkLst>
        <pc:spChg chg="mod">
          <ac:chgData name="Mark Fishpool" userId="b7923bd0fa9cf83f" providerId="LiveId" clId="{E1B57A2E-5ABF-40FD-951A-0FA068381828}" dt="2024-09-09T08:21:06.539" v="9190" actId="20577"/>
          <ac:spMkLst>
            <pc:docMk/>
            <pc:sldMk cId="2893520299" sldId="358"/>
            <ac:spMk id="7" creationId="{29D3CE4F-DE19-6949-B03D-93E4E80BFF86}"/>
          </ac:spMkLst>
        </pc:spChg>
      </pc:sldChg>
      <pc:sldChg chg="modSp mod">
        <pc:chgData name="Mark Fishpool" userId="b7923bd0fa9cf83f" providerId="LiveId" clId="{E1B57A2E-5ABF-40FD-951A-0FA068381828}" dt="2024-09-06T13:48:57.246" v="7741" actId="313"/>
        <pc:sldMkLst>
          <pc:docMk/>
          <pc:sldMk cId="3590885054" sldId="381"/>
        </pc:sldMkLst>
        <pc:spChg chg="mod">
          <ac:chgData name="Mark Fishpool" userId="b7923bd0fa9cf83f" providerId="LiveId" clId="{E1B57A2E-5ABF-40FD-951A-0FA068381828}" dt="2024-09-06T13:48:57.246" v="7741" actId="313"/>
          <ac:spMkLst>
            <pc:docMk/>
            <pc:sldMk cId="3590885054" sldId="381"/>
            <ac:spMk id="3" creationId="{60C0AF58-AE67-49F5-BAD7-F6278F3BEFC9}"/>
          </ac:spMkLst>
        </pc:spChg>
      </pc:sldChg>
      <pc:sldChg chg="modNotesTx">
        <pc:chgData name="Mark Fishpool" userId="b7923bd0fa9cf83f" providerId="LiveId" clId="{E1B57A2E-5ABF-40FD-951A-0FA068381828}" dt="2024-09-06T11:14:00.154" v="6101" actId="20577"/>
        <pc:sldMkLst>
          <pc:docMk/>
          <pc:sldMk cId="3605036098" sldId="1235"/>
        </pc:sldMkLst>
      </pc:sldChg>
      <pc:sldChg chg="modSp mod modNotesTx">
        <pc:chgData name="Mark Fishpool" userId="b7923bd0fa9cf83f" providerId="LiveId" clId="{E1B57A2E-5ABF-40FD-951A-0FA068381828}" dt="2024-09-09T08:29:45.446" v="9259" actId="20577"/>
        <pc:sldMkLst>
          <pc:docMk/>
          <pc:sldMk cId="4224128099" sldId="1236"/>
        </pc:sldMkLst>
        <pc:spChg chg="mod">
          <ac:chgData name="Mark Fishpool" userId="b7923bd0fa9cf83f" providerId="LiveId" clId="{E1B57A2E-5ABF-40FD-951A-0FA068381828}" dt="2024-09-06T09:44:36.233" v="1062" actId="20577"/>
          <ac:spMkLst>
            <pc:docMk/>
            <pc:sldMk cId="4224128099" sldId="1236"/>
            <ac:spMk id="4" creationId="{C50E4DA2-2B68-85B5-5CC7-E9B10BAF3DC6}"/>
          </ac:spMkLst>
        </pc:spChg>
      </pc:sldChg>
      <pc:sldChg chg="modNotesTx">
        <pc:chgData name="Mark Fishpool" userId="b7923bd0fa9cf83f" providerId="LiveId" clId="{E1B57A2E-5ABF-40FD-951A-0FA068381828}" dt="2024-09-06T09:53:44.119" v="1835" actId="20577"/>
        <pc:sldMkLst>
          <pc:docMk/>
          <pc:sldMk cId="3110020244" sldId="1237"/>
        </pc:sldMkLst>
      </pc:sldChg>
      <pc:sldChg chg="modNotesTx">
        <pc:chgData name="Mark Fishpool" userId="b7923bd0fa9cf83f" providerId="LiveId" clId="{E1B57A2E-5ABF-40FD-951A-0FA068381828}" dt="2024-09-06T09:54:06.588" v="1836" actId="12"/>
        <pc:sldMkLst>
          <pc:docMk/>
          <pc:sldMk cId="1592920999" sldId="1238"/>
        </pc:sldMkLst>
      </pc:sldChg>
      <pc:sldChg chg="addSp modSp mod modNotesTx">
        <pc:chgData name="Mark Fishpool" userId="b7923bd0fa9cf83f" providerId="LiveId" clId="{E1B57A2E-5ABF-40FD-951A-0FA068381828}" dt="2024-09-06T11:02:25.076" v="5344" actId="20577"/>
        <pc:sldMkLst>
          <pc:docMk/>
          <pc:sldMk cId="1098711845" sldId="1239"/>
        </pc:sldMkLst>
        <pc:spChg chg="mod">
          <ac:chgData name="Mark Fishpool" userId="b7923bd0fa9cf83f" providerId="LiveId" clId="{E1B57A2E-5ABF-40FD-951A-0FA068381828}" dt="2024-09-06T10:52:54.791" v="4378" actId="14100"/>
          <ac:spMkLst>
            <pc:docMk/>
            <pc:sldMk cId="1098711845" sldId="1239"/>
            <ac:spMk id="4" creationId="{774FAD53-1A0E-7154-72B7-78B3AABB4656}"/>
          </ac:spMkLst>
        </pc:spChg>
        <pc:spChg chg="add mod">
          <ac:chgData name="Mark Fishpool" userId="b7923bd0fa9cf83f" providerId="LiveId" clId="{E1B57A2E-5ABF-40FD-951A-0FA068381828}" dt="2024-09-06T11:02:25.076" v="5344" actId="20577"/>
          <ac:spMkLst>
            <pc:docMk/>
            <pc:sldMk cId="1098711845" sldId="1239"/>
            <ac:spMk id="6" creationId="{8E265517-A1A3-467B-70BE-A4BD0DDE4F46}"/>
          </ac:spMkLst>
        </pc:spChg>
      </pc:sldChg>
      <pc:sldChg chg="modNotesTx">
        <pc:chgData name="Mark Fishpool" userId="b7923bd0fa9cf83f" providerId="LiveId" clId="{E1B57A2E-5ABF-40FD-951A-0FA068381828}" dt="2024-09-06T11:03:04.445" v="5362" actId="20577"/>
        <pc:sldMkLst>
          <pc:docMk/>
          <pc:sldMk cId="2835288508" sldId="1240"/>
        </pc:sldMkLst>
      </pc:sldChg>
      <pc:sldChg chg="modSp mod modNotesTx">
        <pc:chgData name="Mark Fishpool" userId="b7923bd0fa9cf83f" providerId="LiveId" clId="{E1B57A2E-5ABF-40FD-951A-0FA068381828}" dt="2024-09-06T11:05:12.239" v="5364" actId="207"/>
        <pc:sldMkLst>
          <pc:docMk/>
          <pc:sldMk cId="3724231732" sldId="1241"/>
        </pc:sldMkLst>
        <pc:spChg chg="mod">
          <ac:chgData name="Mark Fishpool" userId="b7923bd0fa9cf83f" providerId="LiveId" clId="{E1B57A2E-5ABF-40FD-951A-0FA068381828}" dt="2024-09-06T11:03:17.567" v="5363" actId="313"/>
          <ac:spMkLst>
            <pc:docMk/>
            <pc:sldMk cId="3724231732" sldId="1241"/>
            <ac:spMk id="8" creationId="{E5411F48-B27D-C008-1599-8A8B02DB9672}"/>
          </ac:spMkLst>
        </pc:spChg>
        <pc:spChg chg="mod">
          <ac:chgData name="Mark Fishpool" userId="b7923bd0fa9cf83f" providerId="LiveId" clId="{E1B57A2E-5ABF-40FD-951A-0FA068381828}" dt="2024-09-06T11:05:12.239" v="5364" actId="207"/>
          <ac:spMkLst>
            <pc:docMk/>
            <pc:sldMk cId="3724231732" sldId="1241"/>
            <ac:spMk id="9" creationId="{45F81069-E997-618C-BB3C-A3C848C64421}"/>
          </ac:spMkLst>
        </pc:spChg>
      </pc:sldChg>
      <pc:sldChg chg="modSp mod modNotesTx">
        <pc:chgData name="Mark Fishpool" userId="b7923bd0fa9cf83f" providerId="LiveId" clId="{E1B57A2E-5ABF-40FD-951A-0FA068381828}" dt="2024-09-06T11:30:24.564" v="6861" actId="5793"/>
        <pc:sldMkLst>
          <pc:docMk/>
          <pc:sldMk cId="1674268237" sldId="1242"/>
        </pc:sldMkLst>
        <pc:spChg chg="mod">
          <ac:chgData name="Mark Fishpool" userId="b7923bd0fa9cf83f" providerId="LiveId" clId="{E1B57A2E-5ABF-40FD-951A-0FA068381828}" dt="2024-09-06T11:23:40.862" v="6819" actId="20577"/>
          <ac:spMkLst>
            <pc:docMk/>
            <pc:sldMk cId="1674268237" sldId="1242"/>
            <ac:spMk id="8" creationId="{70BD6699-5EFB-05B6-9994-187EDBD88A6A}"/>
          </ac:spMkLst>
        </pc:spChg>
      </pc:sldChg>
      <pc:sldChg chg="addSp modSp mod modNotesTx">
        <pc:chgData name="Mark Fishpool" userId="b7923bd0fa9cf83f" providerId="LiveId" clId="{E1B57A2E-5ABF-40FD-951A-0FA068381828}" dt="2024-09-09T10:55:09.973" v="11603" actId="207"/>
        <pc:sldMkLst>
          <pc:docMk/>
          <pc:sldMk cId="144847861" sldId="1243"/>
        </pc:sldMkLst>
        <pc:spChg chg="mod">
          <ac:chgData name="Mark Fishpool" userId="b7923bd0fa9cf83f" providerId="LiveId" clId="{E1B57A2E-5ABF-40FD-951A-0FA068381828}" dt="2024-09-09T10:55:09.973" v="11603" actId="207"/>
          <ac:spMkLst>
            <pc:docMk/>
            <pc:sldMk cId="144847861" sldId="1243"/>
            <ac:spMk id="2" creationId="{97C4F236-B675-D75D-89AE-C4F430ACA543}"/>
          </ac:spMkLst>
        </pc:spChg>
        <pc:spChg chg="mod">
          <ac:chgData name="Mark Fishpool" userId="b7923bd0fa9cf83f" providerId="LiveId" clId="{E1B57A2E-5ABF-40FD-951A-0FA068381828}" dt="2024-09-06T13:26:38.759" v="7159" actId="14100"/>
          <ac:spMkLst>
            <pc:docMk/>
            <pc:sldMk cId="144847861" sldId="1243"/>
            <ac:spMk id="4" creationId="{47C5DC2A-66AB-40DD-4D20-236E63F07DA3}"/>
          </ac:spMkLst>
        </pc:spChg>
        <pc:spChg chg="mod">
          <ac:chgData name="Mark Fishpool" userId="b7923bd0fa9cf83f" providerId="LiveId" clId="{E1B57A2E-5ABF-40FD-951A-0FA068381828}" dt="2024-09-06T13:26:38.759" v="7159" actId="14100"/>
          <ac:spMkLst>
            <pc:docMk/>
            <pc:sldMk cId="144847861" sldId="1243"/>
            <ac:spMk id="6" creationId="{A0449704-3700-BF00-319C-7E38E057A544}"/>
          </ac:spMkLst>
        </pc:spChg>
        <pc:spChg chg="add mod">
          <ac:chgData name="Mark Fishpool" userId="b7923bd0fa9cf83f" providerId="LiveId" clId="{E1B57A2E-5ABF-40FD-951A-0FA068381828}" dt="2024-09-06T13:33:08.175" v="7626" actId="6549"/>
          <ac:spMkLst>
            <pc:docMk/>
            <pc:sldMk cId="144847861" sldId="1243"/>
            <ac:spMk id="8" creationId="{AF5F08A5-F170-C8A2-EE8D-2EBB1703C031}"/>
          </ac:spMkLst>
        </pc:spChg>
        <pc:spChg chg="mod">
          <ac:chgData name="Mark Fishpool" userId="b7923bd0fa9cf83f" providerId="LiveId" clId="{E1B57A2E-5ABF-40FD-951A-0FA068381828}" dt="2024-09-06T13:26:38.759" v="7159" actId="14100"/>
          <ac:spMkLst>
            <pc:docMk/>
            <pc:sldMk cId="144847861" sldId="1243"/>
            <ac:spMk id="9" creationId="{A4FBB6A3-2ABA-C086-3293-61F143AA6B29}"/>
          </ac:spMkLst>
        </pc:spChg>
      </pc:sldChg>
      <pc:sldChg chg="addSp delSp modSp new mod modNotesTx">
        <pc:chgData name="Mark Fishpool" userId="b7923bd0fa9cf83f" providerId="LiveId" clId="{E1B57A2E-5ABF-40FD-951A-0FA068381828}" dt="2024-09-06T11:15:03.914" v="6121" actId="20577"/>
        <pc:sldMkLst>
          <pc:docMk/>
          <pc:sldMk cId="822198654" sldId="1245"/>
        </pc:sldMkLst>
        <pc:spChg chg="mod">
          <ac:chgData name="Mark Fishpool" userId="b7923bd0fa9cf83f" providerId="LiveId" clId="{E1B57A2E-5ABF-40FD-951A-0FA068381828}" dt="2024-09-06T10:26:07.904" v="2484" actId="20577"/>
          <ac:spMkLst>
            <pc:docMk/>
            <pc:sldMk cId="822198654" sldId="1245"/>
            <ac:spMk id="2" creationId="{CC129BEC-66EF-9084-68CE-E5681AA3BA1D}"/>
          </ac:spMkLst>
        </pc:spChg>
        <pc:spChg chg="mod">
          <ac:chgData name="Mark Fishpool" userId="b7923bd0fa9cf83f" providerId="LiveId" clId="{E1B57A2E-5ABF-40FD-951A-0FA068381828}" dt="2024-09-06T11:15:03.914" v="6121" actId="20577"/>
          <ac:spMkLst>
            <pc:docMk/>
            <pc:sldMk cId="822198654" sldId="1245"/>
            <ac:spMk id="3" creationId="{716EE567-E74E-9B6B-B24F-E14D4AEFFF8B}"/>
          </ac:spMkLst>
        </pc:spChg>
        <pc:picChg chg="add del mod modCrop">
          <ac:chgData name="Mark Fishpool" userId="b7923bd0fa9cf83f" providerId="LiveId" clId="{E1B57A2E-5ABF-40FD-951A-0FA068381828}" dt="2024-09-06T10:32:53.036" v="3142" actId="478"/>
          <ac:picMkLst>
            <pc:docMk/>
            <pc:sldMk cId="822198654" sldId="1245"/>
            <ac:picMk id="5" creationId="{D57ACF4A-6983-045D-EB11-2EE20B7BE885}"/>
          </ac:picMkLst>
        </pc:picChg>
      </pc:sldChg>
      <pc:sldChg chg="addSp delSp modSp new mod ord modNotesTx">
        <pc:chgData name="Mark Fishpool" userId="b7923bd0fa9cf83f" providerId="LiveId" clId="{E1B57A2E-5ABF-40FD-951A-0FA068381828}" dt="2024-09-09T08:57:45.907" v="10752"/>
        <pc:sldMkLst>
          <pc:docMk/>
          <pc:sldMk cId="75550677" sldId="1246"/>
        </pc:sldMkLst>
        <pc:spChg chg="mod">
          <ac:chgData name="Mark Fishpool" userId="b7923bd0fa9cf83f" providerId="LiveId" clId="{E1B57A2E-5ABF-40FD-951A-0FA068381828}" dt="2024-09-06T14:34:35.943" v="7769" actId="20577"/>
          <ac:spMkLst>
            <pc:docMk/>
            <pc:sldMk cId="75550677" sldId="1246"/>
            <ac:spMk id="2" creationId="{789AB645-D169-FA3C-6E69-6DBBAB39CDC5}"/>
          </ac:spMkLst>
        </pc:spChg>
        <pc:spChg chg="mod">
          <ac:chgData name="Mark Fishpool" userId="b7923bd0fa9cf83f" providerId="LiveId" clId="{E1B57A2E-5ABF-40FD-951A-0FA068381828}" dt="2024-09-09T08:09:41.893" v="8325" actId="108"/>
          <ac:spMkLst>
            <pc:docMk/>
            <pc:sldMk cId="75550677" sldId="1246"/>
            <ac:spMk id="3" creationId="{8EF19D7C-1E76-A3E1-A5AB-89959B0CFA80}"/>
          </ac:spMkLst>
        </pc:spChg>
        <pc:spChg chg="add del">
          <ac:chgData name="Mark Fishpool" userId="b7923bd0fa9cf83f" providerId="LiveId" clId="{E1B57A2E-5ABF-40FD-951A-0FA068381828}" dt="2024-09-09T08:03:20.796" v="8087" actId="22"/>
          <ac:spMkLst>
            <pc:docMk/>
            <pc:sldMk cId="75550677" sldId="1246"/>
            <ac:spMk id="5" creationId="{621AB934-2CDE-ECBE-453D-99EDB34384B9}"/>
          </ac:spMkLst>
        </pc:spChg>
        <pc:spChg chg="add del mod">
          <ac:chgData name="Mark Fishpool" userId="b7923bd0fa9cf83f" providerId="LiveId" clId="{E1B57A2E-5ABF-40FD-951A-0FA068381828}" dt="2024-09-09T08:05:24.659" v="8098" actId="21"/>
          <ac:spMkLst>
            <pc:docMk/>
            <pc:sldMk cId="75550677" sldId="1246"/>
            <ac:spMk id="7" creationId="{307C797F-DF6B-6C3D-2FC8-2117F740F477}"/>
          </ac:spMkLst>
        </pc:spChg>
      </pc:sldChg>
      <pc:sldChg chg="addSp delSp modSp add mod ord modNotesTx">
        <pc:chgData name="Mark Fishpool" userId="b7923bd0fa9cf83f" providerId="LiveId" clId="{E1B57A2E-5ABF-40FD-951A-0FA068381828}" dt="2024-09-09T10:31:42.387" v="11601" actId="20577"/>
        <pc:sldMkLst>
          <pc:docMk/>
          <pc:sldMk cId="3386198011" sldId="1247"/>
        </pc:sldMkLst>
        <pc:spChg chg="del">
          <ac:chgData name="Mark Fishpool" userId="b7923bd0fa9cf83f" providerId="LiveId" clId="{E1B57A2E-5ABF-40FD-951A-0FA068381828}" dt="2024-09-09T08:05:37.045" v="8100" actId="478"/>
          <ac:spMkLst>
            <pc:docMk/>
            <pc:sldMk cId="3386198011" sldId="1247"/>
            <ac:spMk id="3" creationId="{8EF19D7C-1E76-A3E1-A5AB-89959B0CFA80}"/>
          </ac:spMkLst>
        </pc:spChg>
        <pc:spChg chg="add del mod">
          <ac:chgData name="Mark Fishpool" userId="b7923bd0fa9cf83f" providerId="LiveId" clId="{E1B57A2E-5ABF-40FD-951A-0FA068381828}" dt="2024-09-09T08:05:39.380" v="8101" actId="478"/>
          <ac:spMkLst>
            <pc:docMk/>
            <pc:sldMk cId="3386198011" sldId="1247"/>
            <ac:spMk id="5" creationId="{CC440ACF-FEEA-7192-8B27-93D343F12B1A}"/>
          </ac:spMkLst>
        </pc:spChg>
        <pc:spChg chg="add mod">
          <ac:chgData name="Mark Fishpool" userId="b7923bd0fa9cf83f" providerId="LiveId" clId="{E1B57A2E-5ABF-40FD-951A-0FA068381828}" dt="2024-09-09T10:31:42.387" v="11601" actId="20577"/>
          <ac:spMkLst>
            <pc:docMk/>
            <pc:sldMk cId="3386198011" sldId="1247"/>
            <ac:spMk id="7" creationId="{307C797F-DF6B-6C3D-2FC8-2117F740F477}"/>
          </ac:spMkLst>
        </pc:spChg>
      </pc:sldChg>
      <pc:sldChg chg="addSp modSp new mod ord modNotesTx">
        <pc:chgData name="Mark Fishpool" userId="b7923bd0fa9cf83f" providerId="LiveId" clId="{E1B57A2E-5ABF-40FD-951A-0FA068381828}" dt="2024-09-09T09:38:53.765" v="10773" actId="20577"/>
        <pc:sldMkLst>
          <pc:docMk/>
          <pc:sldMk cId="3339423326" sldId="1248"/>
        </pc:sldMkLst>
        <pc:spChg chg="mod">
          <ac:chgData name="Mark Fishpool" userId="b7923bd0fa9cf83f" providerId="LiveId" clId="{E1B57A2E-5ABF-40FD-951A-0FA068381828}" dt="2024-09-09T08:41:57.582" v="9711" actId="20577"/>
          <ac:spMkLst>
            <pc:docMk/>
            <pc:sldMk cId="3339423326" sldId="1248"/>
            <ac:spMk id="2" creationId="{E536CA5E-FBC0-B047-B30F-7E8EE5970DA5}"/>
          </ac:spMkLst>
        </pc:spChg>
        <pc:spChg chg="mod">
          <ac:chgData name="Mark Fishpool" userId="b7923bd0fa9cf83f" providerId="LiveId" clId="{E1B57A2E-5ABF-40FD-951A-0FA068381828}" dt="2024-09-09T09:38:53.765" v="10773" actId="20577"/>
          <ac:spMkLst>
            <pc:docMk/>
            <pc:sldMk cId="3339423326" sldId="1248"/>
            <ac:spMk id="3" creationId="{10576555-7D86-637E-7D4B-620AA4EC7CA1}"/>
          </ac:spMkLst>
        </pc:spChg>
        <pc:spChg chg="add mod">
          <ac:chgData name="Mark Fishpool" userId="b7923bd0fa9cf83f" providerId="LiveId" clId="{E1B57A2E-5ABF-40FD-951A-0FA068381828}" dt="2024-09-09T08:56:15.049" v="10734" actId="20577"/>
          <ac:spMkLst>
            <pc:docMk/>
            <pc:sldMk cId="3339423326" sldId="1248"/>
            <ac:spMk id="5" creationId="{111E331B-6F0A-8539-F457-2F429F28CD72}"/>
          </ac:spMkLst>
        </pc:spChg>
        <pc:spChg chg="add mod">
          <ac:chgData name="Mark Fishpool" userId="b7923bd0fa9cf83f" providerId="LiveId" clId="{E1B57A2E-5ABF-40FD-951A-0FA068381828}" dt="2024-09-09T08:56:19.360" v="10738" actId="20577"/>
          <ac:spMkLst>
            <pc:docMk/>
            <pc:sldMk cId="3339423326" sldId="1248"/>
            <ac:spMk id="7" creationId="{B6C09F55-B997-B493-897F-29A640CABAC4}"/>
          </ac:spMkLst>
        </pc:spChg>
      </pc:sldChg>
      <pc:sldChg chg="addSp modSp new mod ord">
        <pc:chgData name="Mark Fishpool" userId="b7923bd0fa9cf83f" providerId="LiveId" clId="{E1B57A2E-5ABF-40FD-951A-0FA068381828}" dt="2024-09-09T08:56:44.297" v="10750" actId="20577"/>
        <pc:sldMkLst>
          <pc:docMk/>
          <pc:sldMk cId="690690023" sldId="1249"/>
        </pc:sldMkLst>
        <pc:spChg chg="mod">
          <ac:chgData name="Mark Fishpool" userId="b7923bd0fa9cf83f" providerId="LiveId" clId="{E1B57A2E-5ABF-40FD-951A-0FA068381828}" dt="2024-09-09T08:51:54.300" v="10376"/>
          <ac:spMkLst>
            <pc:docMk/>
            <pc:sldMk cId="690690023" sldId="1249"/>
            <ac:spMk id="2" creationId="{F28C22BF-E289-1BA0-E54F-C75890BA0B36}"/>
          </ac:spMkLst>
        </pc:spChg>
        <pc:spChg chg="mod">
          <ac:chgData name="Mark Fishpool" userId="b7923bd0fa9cf83f" providerId="LiveId" clId="{E1B57A2E-5ABF-40FD-951A-0FA068381828}" dt="2024-09-09T08:55:59.501" v="10717" actId="113"/>
          <ac:spMkLst>
            <pc:docMk/>
            <pc:sldMk cId="690690023" sldId="1249"/>
            <ac:spMk id="3" creationId="{87A41E38-C576-9AD8-2789-FCF0CBC9BC11}"/>
          </ac:spMkLst>
        </pc:spChg>
        <pc:spChg chg="add mod">
          <ac:chgData name="Mark Fishpool" userId="b7923bd0fa9cf83f" providerId="LiveId" clId="{E1B57A2E-5ABF-40FD-951A-0FA068381828}" dt="2024-09-09T08:56:28.953" v="10739" actId="108"/>
          <ac:spMkLst>
            <pc:docMk/>
            <pc:sldMk cId="690690023" sldId="1249"/>
            <ac:spMk id="5" creationId="{CB51E2CA-1003-BCF7-B9DB-5F302ACCDE59}"/>
          </ac:spMkLst>
        </pc:spChg>
        <pc:spChg chg="add mod">
          <ac:chgData name="Mark Fishpool" userId="b7923bd0fa9cf83f" providerId="LiveId" clId="{E1B57A2E-5ABF-40FD-951A-0FA068381828}" dt="2024-09-09T08:56:44.297" v="10750" actId="20577"/>
          <ac:spMkLst>
            <pc:docMk/>
            <pc:sldMk cId="690690023" sldId="1249"/>
            <ac:spMk id="6" creationId="{7C86075B-95E5-6959-C94D-5287CB2F18A1}"/>
          </ac:spMkLst>
        </pc:spChg>
      </pc:sldChg>
      <pc:sldChg chg="delSp modSp add mod modNotesTx">
        <pc:chgData name="Mark Fishpool" userId="b7923bd0fa9cf83f" providerId="LiveId" clId="{E1B57A2E-5ABF-40FD-951A-0FA068381828}" dt="2024-09-09T09:50:18.939" v="11594" actId="20577"/>
        <pc:sldMkLst>
          <pc:docMk/>
          <pc:sldMk cId="2489437940" sldId="1250"/>
        </pc:sldMkLst>
        <pc:spChg chg="mod">
          <ac:chgData name="Mark Fishpool" userId="b7923bd0fa9cf83f" providerId="LiveId" clId="{E1B57A2E-5ABF-40FD-951A-0FA068381828}" dt="2024-09-09T09:50:18.939" v="11594" actId="20577"/>
          <ac:spMkLst>
            <pc:docMk/>
            <pc:sldMk cId="2489437940" sldId="1250"/>
            <ac:spMk id="3" creationId="{87A41E38-C576-9AD8-2789-FCF0CBC9BC11}"/>
          </ac:spMkLst>
        </pc:spChg>
        <pc:spChg chg="mod">
          <ac:chgData name="Mark Fishpool" userId="b7923bd0fa9cf83f" providerId="LiveId" clId="{E1B57A2E-5ABF-40FD-951A-0FA068381828}" dt="2024-09-09T09:50:05.274" v="11559" actId="6549"/>
          <ac:spMkLst>
            <pc:docMk/>
            <pc:sldMk cId="2489437940" sldId="1250"/>
            <ac:spMk id="5" creationId="{CB51E2CA-1003-BCF7-B9DB-5F302ACCDE59}"/>
          </ac:spMkLst>
        </pc:spChg>
        <pc:spChg chg="del">
          <ac:chgData name="Mark Fishpool" userId="b7923bd0fa9cf83f" providerId="LiveId" clId="{E1B57A2E-5ABF-40FD-951A-0FA068381828}" dt="2024-09-09T09:39:24.760" v="10776" actId="478"/>
          <ac:spMkLst>
            <pc:docMk/>
            <pc:sldMk cId="2489437940" sldId="1250"/>
            <ac:spMk id="6" creationId="{7C86075B-95E5-6959-C94D-5287CB2F18A1}"/>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2"/>
            <a:ext cx="3170037" cy="481775"/>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sz="quarter" idx="1"/>
          </p:nvPr>
        </p:nvSpPr>
        <p:spPr>
          <a:xfrm>
            <a:off x="4143417" y="2"/>
            <a:ext cx="3170037" cy="481775"/>
          </a:xfrm>
          <a:prstGeom prst="rect">
            <a:avLst/>
          </a:prstGeom>
        </p:spPr>
        <p:txBody>
          <a:bodyPr vert="horz" lIns="91440" tIns="45720" rIns="91440" bIns="45720" rtlCol="0"/>
          <a:lstStyle>
            <a:lvl1pPr algn="r">
              <a:defRPr sz="1200"/>
            </a:lvl1pPr>
          </a:lstStyle>
          <a:p>
            <a:fld id="{86D088FE-3E68-47FE-8BA4-634CD34BABBC}" type="datetimeFigureOut">
              <a:rPr lang="en-GB" smtClean="0"/>
              <a:t>09/09/2024</a:t>
            </a:fld>
            <a:endParaRPr lang="en-GB"/>
          </a:p>
        </p:txBody>
      </p:sp>
      <p:sp>
        <p:nvSpPr>
          <p:cNvPr id="4" name="Footer Placeholder 3"/>
          <p:cNvSpPr>
            <a:spLocks noGrp="1"/>
          </p:cNvSpPr>
          <p:nvPr>
            <p:ph type="ftr" sz="quarter" idx="2"/>
          </p:nvPr>
        </p:nvSpPr>
        <p:spPr>
          <a:xfrm>
            <a:off x="1" y="9119426"/>
            <a:ext cx="3170037" cy="481774"/>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p:cNvSpPr>
            <a:spLocks noGrp="1"/>
          </p:cNvSpPr>
          <p:nvPr>
            <p:ph type="sldNum" sz="quarter" idx="3"/>
          </p:nvPr>
        </p:nvSpPr>
        <p:spPr>
          <a:xfrm>
            <a:off x="4143417" y="9119426"/>
            <a:ext cx="3170037" cy="481774"/>
          </a:xfrm>
          <a:prstGeom prst="rect">
            <a:avLst/>
          </a:prstGeom>
        </p:spPr>
        <p:txBody>
          <a:bodyPr vert="horz" lIns="91440" tIns="45720" rIns="91440" bIns="45720" rtlCol="0" anchor="b"/>
          <a:lstStyle>
            <a:lvl1pPr algn="r">
              <a:defRPr sz="1200"/>
            </a:lvl1pPr>
          </a:lstStyle>
          <a:p>
            <a:fld id="{29B31C5D-0DE0-4486-9782-41885BE58160}" type="slidenum">
              <a:rPr lang="en-GB" smtClean="0"/>
              <a:t>‹#›</a:t>
            </a:fld>
            <a:endParaRPr lang="en-GB"/>
          </a:p>
        </p:txBody>
      </p:sp>
    </p:spTree>
    <p:extLst>
      <p:ext uri="{BB962C8B-B14F-4D97-AF65-F5344CB8AC3E}">
        <p14:creationId xmlns:p14="http://schemas.microsoft.com/office/powerpoint/2010/main" val="299308254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2" y="1"/>
            <a:ext cx="3169920" cy="48172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4143588" y="1"/>
            <a:ext cx="3169920" cy="481728"/>
          </a:xfrm>
          <a:prstGeom prst="rect">
            <a:avLst/>
          </a:prstGeom>
        </p:spPr>
        <p:txBody>
          <a:bodyPr vert="horz" lIns="91440" tIns="45720" rIns="91440" bIns="45720" rtlCol="0"/>
          <a:lstStyle>
            <a:lvl1pPr algn="r">
              <a:defRPr sz="1200"/>
            </a:lvl1pPr>
          </a:lstStyle>
          <a:p>
            <a:fld id="{1D6B66C6-1E92-0F4E-A300-9D4ED1F0C23F}" type="datetimeFigureOut">
              <a:rPr lang="en-GB" smtClean="0"/>
              <a:t>09/09/2024</a:t>
            </a:fld>
            <a:endParaRPr lang="en-GB"/>
          </a:p>
        </p:txBody>
      </p:sp>
      <p:sp>
        <p:nvSpPr>
          <p:cNvPr id="4" name="Slide Image Placeholder 3"/>
          <p:cNvSpPr>
            <a:spLocks noGrp="1" noRot="1" noChangeAspect="1"/>
          </p:cNvSpPr>
          <p:nvPr>
            <p:ph type="sldImg" idx="2"/>
          </p:nvPr>
        </p:nvSpPr>
        <p:spPr>
          <a:xfrm>
            <a:off x="777875" y="1200150"/>
            <a:ext cx="5759450" cy="3240088"/>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731520" y="4620579"/>
            <a:ext cx="5852160" cy="3780473"/>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2" y="9119476"/>
            <a:ext cx="3169920" cy="48172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4143588" y="9119476"/>
            <a:ext cx="3169920" cy="481727"/>
          </a:xfrm>
          <a:prstGeom prst="rect">
            <a:avLst/>
          </a:prstGeom>
        </p:spPr>
        <p:txBody>
          <a:bodyPr vert="horz" lIns="91440" tIns="45720" rIns="91440" bIns="45720" rtlCol="0" anchor="b"/>
          <a:lstStyle>
            <a:lvl1pPr algn="r">
              <a:defRPr sz="1200"/>
            </a:lvl1pPr>
          </a:lstStyle>
          <a:p>
            <a:fld id="{548901C6-1DA1-FB44-ABEE-06A0FEB7738E}" type="slidenum">
              <a:rPr lang="en-GB" smtClean="0"/>
              <a:t>‹#›</a:t>
            </a:fld>
            <a:endParaRPr lang="en-GB"/>
          </a:p>
        </p:txBody>
      </p:sp>
    </p:spTree>
    <p:extLst>
      <p:ext uri="{BB962C8B-B14F-4D97-AF65-F5344CB8AC3E}">
        <p14:creationId xmlns:p14="http://schemas.microsoft.com/office/powerpoint/2010/main" val="12276747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548901C6-1DA1-FB44-ABEE-06A0FEB7738E}" type="slidenum">
              <a:rPr lang="en-GB" smtClean="0"/>
              <a:t>1</a:t>
            </a:fld>
            <a:endParaRPr lang="en-GB"/>
          </a:p>
        </p:txBody>
      </p:sp>
    </p:spTree>
    <p:extLst>
      <p:ext uri="{BB962C8B-B14F-4D97-AF65-F5344CB8AC3E}">
        <p14:creationId xmlns:p14="http://schemas.microsoft.com/office/powerpoint/2010/main" val="18077540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Always remember that </a:t>
            </a:r>
            <a:r>
              <a:rPr lang="en-GB" dirty="0" err="1"/>
              <a:t>static_cast</a:t>
            </a:r>
            <a:r>
              <a:rPr lang="en-GB" dirty="0"/>
              <a:t> was introduced to provide type-safe and clearer data conversions via strict, compile-time checks.   </a:t>
            </a:r>
          </a:p>
          <a:p>
            <a:endParaRPr lang="en-GB" dirty="0"/>
          </a:p>
          <a:p>
            <a:r>
              <a:rPr lang="en-GB" dirty="0"/>
              <a:t>Although still supported, older c-style casts bypass a lot of type-checking features provided by C++, allowing undefined behaviour to occur, particularly between incompatible types, e.g. pointer types (especially).</a:t>
            </a:r>
          </a:p>
          <a:p>
            <a:endParaRPr lang="en-GB" dirty="0"/>
          </a:p>
          <a:p>
            <a:r>
              <a:rPr lang="en-GB" dirty="0"/>
              <a:t>See also: </a:t>
            </a:r>
            <a:r>
              <a:rPr lang="en-GB" dirty="0" err="1"/>
              <a:t>dynamic_cast</a:t>
            </a:r>
            <a:r>
              <a:rPr lang="en-GB" dirty="0"/>
              <a:t>, </a:t>
            </a:r>
            <a:r>
              <a:rPr lang="en-GB" dirty="0" err="1"/>
              <a:t>reinterpret_cast</a:t>
            </a:r>
            <a:r>
              <a:rPr lang="en-GB" dirty="0"/>
              <a:t> and </a:t>
            </a:r>
            <a:r>
              <a:rPr lang="en-GB" dirty="0" err="1"/>
              <a:t>const_cast</a:t>
            </a:r>
            <a:r>
              <a:rPr lang="en-GB" dirty="0"/>
              <a:t>.</a:t>
            </a:r>
          </a:p>
          <a:p>
            <a:endParaRPr lang="en-GB" dirty="0"/>
          </a:p>
        </p:txBody>
      </p:sp>
      <p:sp>
        <p:nvSpPr>
          <p:cNvPr id="4" name="Slide Number Placeholder 3"/>
          <p:cNvSpPr>
            <a:spLocks noGrp="1"/>
          </p:cNvSpPr>
          <p:nvPr>
            <p:ph type="sldNum" sz="quarter" idx="5"/>
          </p:nvPr>
        </p:nvSpPr>
        <p:spPr/>
        <p:txBody>
          <a:bodyPr/>
          <a:lstStyle/>
          <a:p>
            <a:fld id="{548901C6-1DA1-FB44-ABEE-06A0FEB7738E}" type="slidenum">
              <a:rPr lang="en-GB" smtClean="0"/>
              <a:t>10</a:t>
            </a:fld>
            <a:endParaRPr lang="en-GB"/>
          </a:p>
        </p:txBody>
      </p:sp>
    </p:spTree>
    <p:extLst>
      <p:ext uri="{BB962C8B-B14F-4D97-AF65-F5344CB8AC3E}">
        <p14:creationId xmlns:p14="http://schemas.microsoft.com/office/powerpoint/2010/main" val="38056939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From C++ 11 and later, implicit converting constructors were changed by the introduction of explicit </a:t>
            </a:r>
            <a:r>
              <a:rPr lang="en-GB" dirty="0" err="1"/>
              <a:t>constucror</a:t>
            </a:r>
            <a:r>
              <a:rPr lang="en-GB" dirty="0"/>
              <a:t> control and newer features such as move semantics (more on these later).</a:t>
            </a:r>
          </a:p>
          <a:p>
            <a:endParaRPr lang="en-GB" dirty="0"/>
          </a:p>
          <a:p>
            <a:r>
              <a:rPr lang="en-GB" dirty="0"/>
              <a:t>For example, pre C++11, implicit conversions were linked to single parameters, but this is now more flexible, i.e. no parameters, multiple parameters etc.</a:t>
            </a:r>
          </a:p>
          <a:p>
            <a:endParaRPr lang="en-GB" dirty="0"/>
          </a:p>
          <a:p>
            <a:endParaRPr lang="en-GB" dirty="0"/>
          </a:p>
        </p:txBody>
      </p:sp>
      <p:sp>
        <p:nvSpPr>
          <p:cNvPr id="4" name="Slide Number Placeholder 3"/>
          <p:cNvSpPr>
            <a:spLocks noGrp="1"/>
          </p:cNvSpPr>
          <p:nvPr>
            <p:ph type="sldNum" sz="quarter" idx="5"/>
          </p:nvPr>
        </p:nvSpPr>
        <p:spPr/>
        <p:txBody>
          <a:bodyPr/>
          <a:lstStyle/>
          <a:p>
            <a:fld id="{548901C6-1DA1-FB44-ABEE-06A0FEB7738E}" type="slidenum">
              <a:rPr lang="en-GB" smtClean="0"/>
              <a:t>11</a:t>
            </a:fld>
            <a:endParaRPr lang="en-GB"/>
          </a:p>
        </p:txBody>
      </p:sp>
    </p:spTree>
    <p:extLst>
      <p:ext uri="{BB962C8B-B14F-4D97-AF65-F5344CB8AC3E}">
        <p14:creationId xmlns:p14="http://schemas.microsoft.com/office/powerpoint/2010/main" val="37088438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Here’s an example of a user-defined conversion, named due to the manual coding of the constructor.  It needs this to understand how to deal with the conversion.</a:t>
            </a:r>
          </a:p>
          <a:p>
            <a:endParaRPr lang="en-GB" dirty="0"/>
          </a:p>
          <a:p>
            <a:r>
              <a:rPr lang="en-GB" dirty="0"/>
              <a:t>However, this isn’t unusual behaviour, the compiler would still implicitly perform a conversion to the target type, by default, if able:</a:t>
            </a:r>
          </a:p>
          <a:p>
            <a:endParaRPr lang="en-GB" dirty="0"/>
          </a:p>
          <a:p>
            <a:r>
              <a:rPr lang="en-GB" b="0" dirty="0">
                <a:solidFill>
                  <a:srgbClr val="569CD6"/>
                </a:solidFill>
                <a:effectLst/>
                <a:latin typeface="Consolas" panose="020B0609020204030204" pitchFamily="49" charset="0"/>
              </a:rPr>
              <a:t>void</a:t>
            </a:r>
            <a:r>
              <a:rPr lang="en-GB" b="0" dirty="0">
                <a:solidFill>
                  <a:srgbClr val="FFFFFF"/>
                </a:solidFill>
                <a:effectLst/>
                <a:latin typeface="Consolas" panose="020B0609020204030204" pitchFamily="49" charset="0"/>
              </a:rPr>
              <a:t> </a:t>
            </a:r>
            <a:r>
              <a:rPr lang="en-GB" b="0" dirty="0" err="1">
                <a:solidFill>
                  <a:srgbClr val="DCDCAA"/>
                </a:solidFill>
                <a:effectLst/>
                <a:latin typeface="Consolas" panose="020B0609020204030204" pitchFamily="49" charset="0"/>
              </a:rPr>
              <a:t>outputDouble</a:t>
            </a:r>
            <a:r>
              <a:rPr lang="en-GB" b="0" dirty="0">
                <a:solidFill>
                  <a:srgbClr val="FFFFFF"/>
                </a:solidFill>
                <a:effectLst/>
                <a:latin typeface="Consolas" panose="020B0609020204030204" pitchFamily="49" charset="0"/>
              </a:rPr>
              <a:t>(</a:t>
            </a:r>
            <a:r>
              <a:rPr lang="en-GB" b="0" dirty="0">
                <a:solidFill>
                  <a:srgbClr val="569CD6"/>
                </a:solidFill>
                <a:effectLst/>
                <a:latin typeface="Consolas" panose="020B0609020204030204" pitchFamily="49" charset="0"/>
              </a:rPr>
              <a:t>double</a:t>
            </a:r>
            <a:r>
              <a:rPr lang="en-GB" b="0" dirty="0">
                <a:solidFill>
                  <a:srgbClr val="FFFFFF"/>
                </a:solidFill>
                <a:effectLst/>
                <a:latin typeface="Consolas" panose="020B0609020204030204" pitchFamily="49" charset="0"/>
              </a:rPr>
              <a:t> </a:t>
            </a:r>
            <a:r>
              <a:rPr lang="en-GB" b="0" dirty="0">
                <a:solidFill>
                  <a:srgbClr val="9CDCFE"/>
                </a:solidFill>
                <a:effectLst/>
                <a:latin typeface="Consolas" panose="020B0609020204030204" pitchFamily="49" charset="0"/>
              </a:rPr>
              <a:t>data</a:t>
            </a:r>
            <a:r>
              <a:rPr lang="en-GB" b="0" dirty="0">
                <a:solidFill>
                  <a:srgbClr val="FFFFFF"/>
                </a:solidFill>
                <a:effectLst/>
                <a:latin typeface="Consolas" panose="020B0609020204030204" pitchFamily="49" charset="0"/>
              </a:rPr>
              <a:t>)</a:t>
            </a:r>
            <a:r>
              <a:rPr lang="en-GB" b="0" dirty="0">
                <a:solidFill>
                  <a:srgbClr val="7CA668"/>
                </a:solidFill>
                <a:effectLst/>
                <a:latin typeface="Consolas" panose="020B0609020204030204" pitchFamily="49" charset="0"/>
              </a:rPr>
              <a:t> // has a double parameter</a:t>
            </a:r>
            <a:endParaRPr lang="en-GB" b="0" dirty="0">
              <a:solidFill>
                <a:srgbClr val="FFFFFF"/>
              </a:solidFill>
              <a:effectLst/>
              <a:latin typeface="Consolas" panose="020B0609020204030204" pitchFamily="49" charset="0"/>
            </a:endParaRPr>
          </a:p>
          <a:p>
            <a:r>
              <a:rPr lang="en-GB" b="0" dirty="0">
                <a:solidFill>
                  <a:srgbClr val="FFFFFF"/>
                </a:solidFill>
                <a:effectLst/>
                <a:latin typeface="Consolas" panose="020B0609020204030204" pitchFamily="49" charset="0"/>
              </a:rPr>
              <a:t>{</a:t>
            </a:r>
          </a:p>
          <a:p>
            <a:r>
              <a:rPr lang="en-GB" b="0" dirty="0">
                <a:solidFill>
                  <a:srgbClr val="FFFFFF"/>
                </a:solidFill>
                <a:effectLst/>
                <a:latin typeface="Consolas" panose="020B0609020204030204" pitchFamily="49" charset="0"/>
              </a:rPr>
              <a:t>    </a:t>
            </a:r>
            <a:r>
              <a:rPr lang="en-GB" b="0" dirty="0">
                <a:solidFill>
                  <a:srgbClr val="4EC9B0"/>
                </a:solidFill>
                <a:effectLst/>
                <a:latin typeface="Consolas" panose="020B0609020204030204" pitchFamily="49" charset="0"/>
              </a:rPr>
              <a:t>std</a:t>
            </a:r>
            <a:r>
              <a:rPr lang="en-GB" b="0" dirty="0">
                <a:solidFill>
                  <a:srgbClr val="FFFFFF"/>
                </a:solidFill>
                <a:effectLst/>
                <a:latin typeface="Consolas" panose="020B0609020204030204" pitchFamily="49" charset="0"/>
              </a:rPr>
              <a:t>::</a:t>
            </a:r>
            <a:r>
              <a:rPr lang="en-GB" b="0" dirty="0" err="1">
                <a:solidFill>
                  <a:srgbClr val="FFFFFF"/>
                </a:solidFill>
                <a:effectLst/>
                <a:latin typeface="Consolas" panose="020B0609020204030204" pitchFamily="49" charset="0"/>
              </a:rPr>
              <a:t>cout</a:t>
            </a:r>
            <a:r>
              <a:rPr lang="en-GB" b="0" dirty="0">
                <a:solidFill>
                  <a:srgbClr val="FFFFFF"/>
                </a:solidFill>
                <a:effectLst/>
                <a:latin typeface="Consolas" panose="020B0609020204030204" pitchFamily="49" charset="0"/>
              </a:rPr>
              <a:t> </a:t>
            </a:r>
            <a:r>
              <a:rPr lang="en-GB" b="0" dirty="0">
                <a:solidFill>
                  <a:srgbClr val="D4D4D4"/>
                </a:solidFill>
                <a:effectLst/>
                <a:latin typeface="Consolas" panose="020B0609020204030204" pitchFamily="49" charset="0"/>
              </a:rPr>
              <a:t>&lt;&lt;</a:t>
            </a:r>
            <a:r>
              <a:rPr lang="en-GB" b="0" dirty="0">
                <a:solidFill>
                  <a:srgbClr val="FFFFFF"/>
                </a:solidFill>
                <a:effectLst/>
                <a:latin typeface="Consolas" panose="020B0609020204030204" pitchFamily="49" charset="0"/>
              </a:rPr>
              <a:t> data;</a:t>
            </a:r>
          </a:p>
          <a:p>
            <a:r>
              <a:rPr lang="en-GB" b="0" dirty="0">
                <a:solidFill>
                  <a:srgbClr val="FFFFFF"/>
                </a:solidFill>
                <a:effectLst/>
                <a:latin typeface="Consolas" panose="020B0609020204030204" pitchFamily="49" charset="0"/>
              </a:rPr>
              <a:t>}</a:t>
            </a:r>
          </a:p>
          <a:p>
            <a:br>
              <a:rPr lang="en-GB" b="0" dirty="0">
                <a:solidFill>
                  <a:srgbClr val="FFFFFF"/>
                </a:solidFill>
                <a:effectLst/>
                <a:latin typeface="Consolas" panose="020B0609020204030204" pitchFamily="49" charset="0"/>
              </a:rPr>
            </a:br>
            <a:r>
              <a:rPr lang="en-GB" b="0" dirty="0">
                <a:solidFill>
                  <a:srgbClr val="FFFFFF"/>
                </a:solidFill>
                <a:effectLst/>
                <a:latin typeface="Consolas" panose="020B0609020204030204" pitchFamily="49" charset="0"/>
              </a:rPr>
              <a:t>print(10);     // implicitly will convert 5 to 5.0</a:t>
            </a:r>
          </a:p>
          <a:p>
            <a:endParaRPr lang="en-GB" dirty="0"/>
          </a:p>
          <a:p>
            <a:endParaRPr lang="en-GB" dirty="0"/>
          </a:p>
          <a:p>
            <a:r>
              <a:rPr lang="en-GB" dirty="0"/>
              <a:t>In the example shown, if we add the “explicit” keyword to the constructor, the first call of the “print” function will NOT compile, e.g.</a:t>
            </a:r>
          </a:p>
          <a:p>
            <a:endParaRPr lang="en-GB" dirty="0"/>
          </a:p>
          <a:p>
            <a:r>
              <a:rPr lang="en-GB" dirty="0"/>
              <a:t>C:\Users\QA\main.cpp|22|error: could not convert '10' from 'int' to '</a:t>
            </a:r>
            <a:r>
              <a:rPr lang="en-GB" dirty="0" err="1"/>
              <a:t>MyData</a:t>
            </a:r>
            <a:r>
              <a:rPr lang="en-GB" dirty="0"/>
              <a:t>'|</a:t>
            </a:r>
          </a:p>
          <a:p>
            <a:r>
              <a:rPr lang="en-GB" dirty="0"/>
              <a:t>||=== Build failed: 1 error(s), 0 warning(s) (0 minute(s), 0 second(s)) ===|</a:t>
            </a:r>
          </a:p>
          <a:p>
            <a:endParaRPr lang="en-GB" dirty="0"/>
          </a:p>
        </p:txBody>
      </p:sp>
      <p:sp>
        <p:nvSpPr>
          <p:cNvPr id="4" name="Slide Number Placeholder 3"/>
          <p:cNvSpPr>
            <a:spLocks noGrp="1"/>
          </p:cNvSpPr>
          <p:nvPr>
            <p:ph type="sldNum" sz="quarter" idx="5"/>
          </p:nvPr>
        </p:nvSpPr>
        <p:spPr/>
        <p:txBody>
          <a:bodyPr/>
          <a:lstStyle/>
          <a:p>
            <a:fld id="{548901C6-1DA1-FB44-ABEE-06A0FEB7738E}" type="slidenum">
              <a:rPr lang="en-GB" smtClean="0"/>
              <a:t>12</a:t>
            </a:fld>
            <a:endParaRPr lang="en-GB"/>
          </a:p>
        </p:txBody>
      </p:sp>
    </p:spTree>
    <p:extLst>
      <p:ext uri="{BB962C8B-B14F-4D97-AF65-F5344CB8AC3E}">
        <p14:creationId xmlns:p14="http://schemas.microsoft.com/office/powerpoint/2010/main" val="37764585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use of the friend keyword is used to mark a non-member function, but one that has access to private and protected members of a class.</a:t>
            </a:r>
          </a:p>
          <a:p>
            <a:endParaRPr lang="en-GB" dirty="0"/>
          </a:p>
          <a:p>
            <a:r>
              <a:rPr lang="en-GB" dirty="0"/>
              <a:t>The example above demonstrates the use of operator overloading (+, -, &lt;&lt;, &gt;&gt; etc.) and this typically applies “friend” on a non-member, and especially where they may need to work on two different types (as here).</a:t>
            </a:r>
          </a:p>
          <a:p>
            <a:endParaRPr lang="en-GB" dirty="0"/>
          </a:p>
          <a:p>
            <a:r>
              <a:rPr lang="en-GB" dirty="0"/>
              <a:t>So, for example in this case, the “==“ (equivalence) operator needs access to the object (on the right-hand side of the expression) and its private members.</a:t>
            </a:r>
          </a:p>
          <a:p>
            <a:endParaRPr lang="en-GB" dirty="0"/>
          </a:p>
          <a:p>
            <a:endParaRPr lang="en-GB" dirty="0"/>
          </a:p>
          <a:p>
            <a:r>
              <a:rPr lang="en-GB" b="1" dirty="0"/>
              <a:t>Technical note (and – perhaps - discussion point)</a:t>
            </a:r>
          </a:p>
          <a:p>
            <a:endParaRPr lang="en-GB" dirty="0"/>
          </a:p>
          <a:p>
            <a:r>
              <a:rPr lang="en-GB" dirty="0"/>
              <a:t>The placement of a friend is mostly irrelevant from a syntactical perspective as it has no impact on the actual access granted to the object’s members, i.e. friendship actively ignored access control and thus breaks the concept of encapsulation and data hiding.</a:t>
            </a:r>
          </a:p>
          <a:p>
            <a:endParaRPr lang="en-GB" dirty="0"/>
          </a:p>
          <a:p>
            <a:r>
              <a:rPr lang="en-GB" dirty="0"/>
              <a:t>However, from a design perspective, placing it in “private” may indicate (as part of the self-documentation) that these are internal implementation requirements and not designed to be part of the public interface (or API) of the class itself.  In other words, it signals the intention – and the exceptional nature of the friend in knowingly bypassing the encapsulation.  And perhaps, there’s also the issue of house-style and code organization to consider.</a:t>
            </a:r>
          </a:p>
        </p:txBody>
      </p:sp>
      <p:sp>
        <p:nvSpPr>
          <p:cNvPr id="4" name="Slide Number Placeholder 3"/>
          <p:cNvSpPr>
            <a:spLocks noGrp="1"/>
          </p:cNvSpPr>
          <p:nvPr>
            <p:ph type="sldNum" sz="quarter" idx="5"/>
          </p:nvPr>
        </p:nvSpPr>
        <p:spPr/>
        <p:txBody>
          <a:bodyPr/>
          <a:lstStyle/>
          <a:p>
            <a:fld id="{548901C6-1DA1-FB44-ABEE-06A0FEB7738E}" type="slidenum">
              <a:rPr lang="en-GB" smtClean="0"/>
              <a:t>13</a:t>
            </a:fld>
            <a:endParaRPr lang="en-GB"/>
          </a:p>
        </p:txBody>
      </p:sp>
    </p:spTree>
    <p:extLst>
      <p:ext uri="{BB962C8B-B14F-4D97-AF65-F5344CB8AC3E}">
        <p14:creationId xmlns:p14="http://schemas.microsoft.com/office/powerpoint/2010/main" val="33294385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Simply because having specialised handling for either copying, assignment or cleanup means the default implementations (i.e. those </a:t>
            </a:r>
            <a:r>
              <a:rPr lang="en-GB" dirty="0" err="1"/>
              <a:t>syntheisized</a:t>
            </a:r>
            <a:r>
              <a:rPr lang="en-GB" dirty="0"/>
              <a:t> by the compiler) are unlikely to behave correctly (or as required).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In other words, you will need to provide bespoke versions of all three.   Just to be sure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Technical note.</a:t>
            </a:r>
          </a:p>
          <a:p>
            <a:pPr marL="0" marR="0" lvl="0" indent="0" algn="l" defTabSz="914400" rtl="0" eaLnBrk="1" fontAlgn="auto" latinLnBrk="0" hangingPunct="1">
              <a:lnSpc>
                <a:spcPct val="100000"/>
              </a:lnSpc>
              <a:spcBef>
                <a:spcPts val="0"/>
              </a:spcBef>
              <a:spcAft>
                <a:spcPts val="0"/>
              </a:spcAft>
              <a:buClrTx/>
              <a:buSzTx/>
              <a:buFontTx/>
              <a:buNone/>
              <a:tabLst/>
              <a:defRPr/>
            </a:pPr>
            <a:br>
              <a:rPr lang="en-GB" dirty="0"/>
            </a:br>
            <a:r>
              <a:rPr lang="en-GB" dirty="0"/>
              <a:t>Just a quick recap of the roles of these special member functions: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a:t>Copy Constructor</a:t>
            </a:r>
            <a:r>
              <a:rPr lang="en-US" dirty="0"/>
              <a:t> (</a:t>
            </a:r>
            <a:r>
              <a:rPr lang="en-US" dirty="0" err="1"/>
              <a:t>ClassName</a:t>
            </a:r>
            <a:r>
              <a:rPr lang="en-US" dirty="0"/>
              <a:t>(const </a:t>
            </a:r>
            <a:r>
              <a:rPr lang="en-US" dirty="0" err="1"/>
              <a:t>ClassName</a:t>
            </a:r>
            <a:r>
              <a:rPr lang="en-US" dirty="0"/>
              <a:t>&amp; other)): Creates a brand-new object as a copy of an existing object.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a:t>Copy Assignment Operator</a:t>
            </a:r>
            <a:r>
              <a:rPr lang="en-US" dirty="0"/>
              <a:t> (</a:t>
            </a:r>
            <a:r>
              <a:rPr lang="en-US" dirty="0" err="1"/>
              <a:t>ClassName</a:t>
            </a:r>
            <a:r>
              <a:rPr lang="en-US" dirty="0"/>
              <a:t>&amp; operator=(const </a:t>
            </a:r>
            <a:r>
              <a:rPr lang="en-US" dirty="0" err="1"/>
              <a:t>ClassName</a:t>
            </a:r>
            <a:r>
              <a:rPr lang="en-US" dirty="0"/>
              <a:t>&amp; other)): Assigns the state of one object to another existing object using the “=“ operator.</a:t>
            </a:r>
            <a:endParaRPr lang="en-GB"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a:t>Destructor</a:t>
            </a:r>
            <a:r>
              <a:rPr lang="en-US" dirty="0"/>
              <a:t> (~</a:t>
            </a:r>
            <a:r>
              <a:rPr lang="en-US" dirty="0" err="1"/>
              <a:t>ClassName</a:t>
            </a:r>
            <a:r>
              <a:rPr lang="en-US" dirty="0"/>
              <a:t>()): Cleans up resources when an object goes out of scope or is manually deleted.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r>
              <a:rPr lang="en-GB" dirty="0"/>
              <a:t>In C++11, the introduction of move semantics, extended this to the Rule of Five (see DG17 Move Semantics for more information).</a:t>
            </a:r>
          </a:p>
        </p:txBody>
      </p:sp>
      <p:sp>
        <p:nvSpPr>
          <p:cNvPr id="4" name="Slide Number Placeholder 3"/>
          <p:cNvSpPr>
            <a:spLocks noGrp="1"/>
          </p:cNvSpPr>
          <p:nvPr>
            <p:ph type="sldNum" sz="quarter" idx="5"/>
          </p:nvPr>
        </p:nvSpPr>
        <p:spPr/>
        <p:txBody>
          <a:bodyPr/>
          <a:lstStyle/>
          <a:p>
            <a:fld id="{548901C6-1DA1-FB44-ABEE-06A0FEB7738E}" type="slidenum">
              <a:rPr lang="en-GB" smtClean="0"/>
              <a:t>14</a:t>
            </a:fld>
            <a:endParaRPr lang="en-GB"/>
          </a:p>
        </p:txBody>
      </p:sp>
    </p:spTree>
    <p:extLst>
      <p:ext uri="{BB962C8B-B14F-4D97-AF65-F5344CB8AC3E}">
        <p14:creationId xmlns:p14="http://schemas.microsoft.com/office/powerpoint/2010/main" val="24571570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In C++, a synthesized (or implicit) copy constructor is simply a copy constructor that is automatically generated (“</a:t>
            </a:r>
            <a:r>
              <a:rPr lang="en-US" b="0" dirty="0" err="1"/>
              <a:t>synthezised</a:t>
            </a:r>
            <a:r>
              <a:rPr lang="en-US" b="0" dirty="0"/>
              <a:t>”) by the compiler.</a:t>
            </a:r>
          </a:p>
          <a:p>
            <a:endParaRPr lang="en-US" b="0" dirty="0"/>
          </a:p>
          <a:p>
            <a:r>
              <a:rPr lang="en-US" b="0" dirty="0"/>
              <a:t>This occurs if you do not explicitly define one for your class or struct. This generated constructor performs member-wise copying of the data members from one object to another; this can be bitwise (shallow copy) for built-in types such as int, float etc.  User-defined types may use their own copy constructor (a deep copy), e.g. std::string, which may require use of dynamic resources, e.g. heap.</a:t>
            </a:r>
          </a:p>
          <a:p>
            <a:endParaRPr lang="en-US" b="0" dirty="0"/>
          </a:p>
          <a:p>
            <a:r>
              <a:rPr lang="en-US" b="1" dirty="0"/>
              <a:t>Technical note.</a:t>
            </a:r>
          </a:p>
          <a:p>
            <a:endParaRPr lang="en-US" b="0" dirty="0"/>
          </a:p>
          <a:p>
            <a:r>
              <a:rPr lang="en-US" b="0" dirty="0"/>
              <a:t>This applies for a struct because that is just a class with the default access specifier set to “public”, e.g.</a:t>
            </a:r>
          </a:p>
          <a:p>
            <a:endParaRPr lang="en-US" b="0" dirty="0"/>
          </a:p>
          <a:p>
            <a:r>
              <a:rPr lang="en-US" dirty="0" err="1"/>
              <a:t>MyStruct</a:t>
            </a:r>
            <a:r>
              <a:rPr lang="en-US" dirty="0"/>
              <a:t> obj2 = obj1; </a:t>
            </a:r>
          </a:p>
          <a:p>
            <a:r>
              <a:rPr lang="en-US" dirty="0"/>
              <a:t>or </a:t>
            </a:r>
          </a:p>
          <a:p>
            <a:r>
              <a:rPr lang="en-US" dirty="0" err="1"/>
              <a:t>MyStruct</a:t>
            </a:r>
            <a:r>
              <a:rPr lang="en-US" dirty="0"/>
              <a:t> obj2(obj1);.</a:t>
            </a:r>
            <a:endParaRPr lang="en-US" b="0" dirty="0"/>
          </a:p>
          <a:p>
            <a:endParaRPr lang="en-US" b="0" dirty="0">
              <a:solidFill>
                <a:srgbClr val="7CA668"/>
              </a:solidFill>
              <a:effectLst/>
              <a:latin typeface="Consolas" panose="020B0609020204030204" pitchFamily="49" charset="0"/>
            </a:endParaRPr>
          </a:p>
          <a:p>
            <a:r>
              <a:rPr lang="en-US" b="0" dirty="0">
                <a:solidFill>
                  <a:srgbClr val="7CA668"/>
                </a:solidFill>
                <a:effectLst/>
                <a:latin typeface="Consolas" panose="020B0609020204030204" pitchFamily="49" charset="0"/>
              </a:rPr>
              <a:t>default copy constructor not suitable for member-data pointers to resources.</a:t>
            </a:r>
            <a:endParaRPr lang="en-US" b="0" dirty="0">
              <a:solidFill>
                <a:srgbClr val="FFFFFF"/>
              </a:solidFill>
              <a:effectLst/>
              <a:latin typeface="Consolas" panose="020B0609020204030204" pitchFamily="49" charset="0"/>
            </a:endParaRPr>
          </a:p>
          <a:p>
            <a:r>
              <a:rPr lang="en-US" b="0" dirty="0">
                <a:solidFill>
                  <a:srgbClr val="7CA668"/>
                </a:solidFill>
                <a:effectLst/>
                <a:latin typeface="Consolas" panose="020B0609020204030204" pitchFamily="49" charset="0"/>
              </a:rPr>
              <a:t>Use smart-pointer members in such cases (more on this later).</a:t>
            </a:r>
            <a:endParaRPr lang="en-US" b="0" dirty="0">
              <a:solidFill>
                <a:srgbClr val="FFFFFF"/>
              </a:solidFill>
              <a:effectLst/>
              <a:latin typeface="Consolas" panose="020B0609020204030204" pitchFamily="49" charset="0"/>
            </a:endParaRPr>
          </a:p>
          <a:p>
            <a:endParaRPr lang="en-GB" dirty="0"/>
          </a:p>
        </p:txBody>
      </p:sp>
      <p:sp>
        <p:nvSpPr>
          <p:cNvPr id="4" name="Slide Number Placeholder 3"/>
          <p:cNvSpPr>
            <a:spLocks noGrp="1"/>
          </p:cNvSpPr>
          <p:nvPr>
            <p:ph type="sldNum" sz="quarter" idx="5"/>
          </p:nvPr>
        </p:nvSpPr>
        <p:spPr/>
        <p:txBody>
          <a:bodyPr/>
          <a:lstStyle/>
          <a:p>
            <a:fld id="{548901C6-1DA1-FB44-ABEE-06A0FEB7738E}" type="slidenum">
              <a:rPr lang="en-GB" smtClean="0"/>
              <a:t>15</a:t>
            </a:fld>
            <a:endParaRPr lang="en-GB"/>
          </a:p>
        </p:txBody>
      </p:sp>
    </p:spTree>
    <p:extLst>
      <p:ext uri="{BB962C8B-B14F-4D97-AF65-F5344CB8AC3E}">
        <p14:creationId xmlns:p14="http://schemas.microsoft.com/office/powerpoint/2010/main" val="22637267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Technical note.</a:t>
            </a:r>
          </a:p>
          <a:p>
            <a:endParaRPr lang="en-GB" dirty="0"/>
          </a:p>
          <a:p>
            <a:r>
              <a:rPr lang="en-GB" dirty="0"/>
              <a:t>Note the use of the dereferenced “this” in the synthesized operator overloading of the assignment operator.</a:t>
            </a:r>
          </a:p>
          <a:p>
            <a:endParaRPr lang="en-GB" dirty="0"/>
          </a:p>
        </p:txBody>
      </p:sp>
      <p:sp>
        <p:nvSpPr>
          <p:cNvPr id="4" name="Slide Number Placeholder 3"/>
          <p:cNvSpPr>
            <a:spLocks noGrp="1"/>
          </p:cNvSpPr>
          <p:nvPr>
            <p:ph type="sldNum" sz="quarter" idx="5"/>
          </p:nvPr>
        </p:nvSpPr>
        <p:spPr/>
        <p:txBody>
          <a:bodyPr/>
          <a:lstStyle/>
          <a:p>
            <a:fld id="{548901C6-1DA1-FB44-ABEE-06A0FEB7738E}" type="slidenum">
              <a:rPr lang="en-GB" smtClean="0"/>
              <a:t>16</a:t>
            </a:fld>
            <a:endParaRPr lang="en-GB"/>
          </a:p>
        </p:txBody>
      </p:sp>
    </p:spTree>
    <p:extLst>
      <p:ext uri="{BB962C8B-B14F-4D97-AF65-F5344CB8AC3E}">
        <p14:creationId xmlns:p14="http://schemas.microsoft.com/office/powerpoint/2010/main" val="33420973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 default keyword usage essentially instructs the C++ compiler to generate the default implementation of a special member function; in this case, the constructor.</a:t>
            </a:r>
          </a:p>
          <a:p>
            <a:endParaRPr lang="en-GB" dirty="0"/>
          </a:p>
          <a:p>
            <a:r>
              <a:rPr lang="en-GB" dirty="0"/>
              <a:t>It’s usually added for two reasons:</a:t>
            </a:r>
          </a:p>
          <a:p>
            <a:endParaRPr lang="en-GB" dirty="0"/>
          </a:p>
          <a:p>
            <a:pPr marL="228600" indent="-228600">
              <a:buAutoNum type="arabicPeriod"/>
            </a:pPr>
            <a:r>
              <a:rPr lang="en-GB" dirty="0"/>
              <a:t>To be explicit rather than implicit – improving the underlying readability and understanding of the codebase by clearly stating which special member functions should be defaulted.</a:t>
            </a:r>
          </a:p>
          <a:p>
            <a:pPr marL="228600" indent="-228600">
              <a:buAutoNum type="arabicPeriod"/>
            </a:pPr>
            <a:r>
              <a:rPr lang="en-GB" dirty="0"/>
              <a:t>To restore default behaviour (as in example here) if previously disabled or customized the function by suppressing their automatic (i.e. implicit) generation by the compiler.</a:t>
            </a:r>
          </a:p>
          <a:p>
            <a:pPr marL="0" indent="0">
              <a:buNone/>
            </a:pPr>
            <a:endParaRPr lang="en-GB" dirty="0"/>
          </a:p>
        </p:txBody>
      </p:sp>
      <p:sp>
        <p:nvSpPr>
          <p:cNvPr id="4" name="Slide Number Placeholder 3"/>
          <p:cNvSpPr>
            <a:spLocks noGrp="1"/>
          </p:cNvSpPr>
          <p:nvPr>
            <p:ph type="sldNum" sz="quarter" idx="5"/>
          </p:nvPr>
        </p:nvSpPr>
        <p:spPr/>
        <p:txBody>
          <a:bodyPr/>
          <a:lstStyle/>
          <a:p>
            <a:fld id="{548901C6-1DA1-FB44-ABEE-06A0FEB7738E}" type="slidenum">
              <a:rPr lang="en-GB" smtClean="0"/>
              <a:t>17</a:t>
            </a:fld>
            <a:endParaRPr lang="en-GB"/>
          </a:p>
        </p:txBody>
      </p:sp>
    </p:spTree>
    <p:extLst>
      <p:ext uri="{BB962C8B-B14F-4D97-AF65-F5344CB8AC3E}">
        <p14:creationId xmlns:p14="http://schemas.microsoft.com/office/powerpoint/2010/main" val="10085137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7CA668"/>
                </a:solidFill>
                <a:effectLst/>
                <a:latin typeface="Consolas" panose="020B0609020204030204" pitchFamily="49" charset="0"/>
              </a:rPr>
              <a:t>A good example of disabling copying occurs when considering resource-managing classes, particularly if these are unique and should not be duplicated.</a:t>
            </a:r>
          </a:p>
          <a:p>
            <a:endParaRPr lang="en-US" b="0" dirty="0">
              <a:solidFill>
                <a:srgbClr val="7CA668"/>
              </a:solidFill>
              <a:effectLst/>
              <a:latin typeface="Consolas" panose="020B0609020204030204" pitchFamily="49" charset="0"/>
            </a:endParaRPr>
          </a:p>
          <a:p>
            <a:r>
              <a:rPr lang="en-US" b="0" dirty="0">
                <a:solidFill>
                  <a:srgbClr val="7CA668"/>
                </a:solidFill>
                <a:effectLst/>
                <a:latin typeface="Consolas" panose="020B0609020204030204" pitchFamily="49" charset="0"/>
              </a:rPr>
              <a:t>delete may be applied to any function, not just synthesized ones.</a:t>
            </a:r>
          </a:p>
          <a:p>
            <a:endParaRPr lang="en-US" b="0" dirty="0">
              <a:solidFill>
                <a:srgbClr val="FFFFFF"/>
              </a:solidFill>
              <a:effectLst/>
              <a:latin typeface="Consolas" panose="020B0609020204030204" pitchFamily="49" charset="0"/>
            </a:endParaRPr>
          </a:p>
          <a:p>
            <a:r>
              <a:rPr lang="en-US" b="0" dirty="0">
                <a:solidFill>
                  <a:srgbClr val="7CA668"/>
                </a:solidFill>
                <a:effectLst/>
                <a:latin typeface="Consolas" panose="020B0609020204030204" pitchFamily="49" charset="0"/>
              </a:rPr>
              <a:t>Useful for preventing argument conversion succeeding:</a:t>
            </a:r>
            <a:endParaRPr lang="en-US" b="0" dirty="0">
              <a:solidFill>
                <a:srgbClr val="FFFFFF"/>
              </a:solidFill>
              <a:effectLst/>
              <a:latin typeface="Consolas" panose="020B0609020204030204" pitchFamily="49" charset="0"/>
            </a:endParaRPr>
          </a:p>
          <a:p>
            <a:r>
              <a:rPr lang="en-US" b="0" dirty="0">
                <a:solidFill>
                  <a:srgbClr val="7CA668"/>
                </a:solidFill>
                <a:effectLst/>
                <a:latin typeface="Consolas" panose="020B0609020204030204" pitchFamily="49" charset="0"/>
              </a:rPr>
              <a:t>void foo(long l) </a:t>
            </a:r>
            <a:endParaRPr lang="en-US" b="0" dirty="0">
              <a:solidFill>
                <a:srgbClr val="FFFFFF"/>
              </a:solidFill>
              <a:effectLst/>
              <a:latin typeface="Consolas" panose="020B0609020204030204" pitchFamily="49" charset="0"/>
            </a:endParaRPr>
          </a:p>
          <a:p>
            <a:r>
              <a:rPr lang="en-US" b="0" dirty="0">
                <a:solidFill>
                  <a:srgbClr val="7CA668"/>
                </a:solidFill>
                <a:effectLst/>
                <a:latin typeface="Consolas" panose="020B0609020204030204" pitchFamily="49" charset="0"/>
              </a:rPr>
              <a:t>void foo(int </a:t>
            </a:r>
            <a:r>
              <a:rPr lang="en-US" b="0" dirty="0" err="1">
                <a:solidFill>
                  <a:srgbClr val="7CA668"/>
                </a:solidFill>
                <a:effectLst/>
                <a:latin typeface="Consolas" panose="020B0609020204030204" pitchFamily="49" charset="0"/>
              </a:rPr>
              <a:t>i</a:t>
            </a:r>
            <a:r>
              <a:rPr lang="en-US" b="0" dirty="0">
                <a:solidFill>
                  <a:srgbClr val="7CA668"/>
                </a:solidFill>
                <a:effectLst/>
                <a:latin typeface="Consolas" panose="020B0609020204030204" pitchFamily="49" charset="0"/>
              </a:rPr>
              <a:t>) = delete;;</a:t>
            </a:r>
            <a:endParaRPr lang="en-US" b="0" dirty="0">
              <a:solidFill>
                <a:srgbClr val="FFFFFF"/>
              </a:solidFill>
              <a:effectLst/>
              <a:latin typeface="Consolas" panose="020B0609020204030204" pitchFamily="49" charset="0"/>
            </a:endParaRPr>
          </a:p>
          <a:p>
            <a:r>
              <a:rPr lang="en-US" b="0" dirty="0">
                <a:solidFill>
                  <a:srgbClr val="7CA668"/>
                </a:solidFill>
                <a:effectLst/>
                <a:latin typeface="Consolas" panose="020B0609020204030204" pitchFamily="49" charset="0"/>
              </a:rPr>
              <a:t>foo(22); // function deleted. Must be a long arg.</a:t>
            </a:r>
            <a:endParaRPr lang="en-US" b="0" dirty="0">
              <a:solidFill>
                <a:srgbClr val="FFFFFF"/>
              </a:solidFill>
              <a:effectLst/>
              <a:latin typeface="Consolas" panose="020B0609020204030204" pitchFamily="49" charset="0"/>
            </a:endParaRPr>
          </a:p>
          <a:p>
            <a:endParaRPr lang="en-GB" dirty="0"/>
          </a:p>
          <a:p>
            <a:br>
              <a:rPr lang="en-GB" dirty="0"/>
            </a:br>
            <a:r>
              <a:rPr lang="en-GB" dirty="0"/>
              <a:t>Control can therefore become very specific and explicit, e.g.</a:t>
            </a:r>
          </a:p>
          <a:p>
            <a:endParaRPr lang="en-GB" dirty="0"/>
          </a:p>
          <a:p>
            <a:r>
              <a:rPr lang="en-GB" dirty="0"/>
              <a:t>class </a:t>
            </a:r>
            <a:r>
              <a:rPr lang="en-GB" dirty="0" err="1"/>
              <a:t>NewClass</a:t>
            </a:r>
            <a:r>
              <a:rPr lang="en-GB" dirty="0"/>
              <a:t> {</a:t>
            </a:r>
          </a:p>
          <a:p>
            <a:r>
              <a:rPr lang="en-GB" dirty="0"/>
              <a:t>public:</a:t>
            </a:r>
          </a:p>
          <a:p>
            <a:r>
              <a:rPr lang="en-GB" dirty="0"/>
              <a:t>    </a:t>
            </a:r>
            <a:r>
              <a:rPr lang="en-GB" dirty="0" err="1"/>
              <a:t>NewClass</a:t>
            </a:r>
            <a:r>
              <a:rPr lang="en-GB" dirty="0"/>
              <a:t>() = delete;  // Prevent the creation of default constructor</a:t>
            </a:r>
          </a:p>
          <a:p>
            <a:endParaRPr lang="en-GB" dirty="0"/>
          </a:p>
          <a:p>
            <a:r>
              <a:rPr lang="en-GB" dirty="0"/>
              <a:t>    </a:t>
            </a:r>
            <a:r>
              <a:rPr lang="en-GB" dirty="0" err="1"/>
              <a:t>NewClass</a:t>
            </a:r>
            <a:r>
              <a:rPr lang="en-GB" dirty="0"/>
              <a:t>(</a:t>
            </a:r>
            <a:r>
              <a:rPr lang="en-GB" dirty="0" err="1"/>
              <a:t>const</a:t>
            </a:r>
            <a:r>
              <a:rPr lang="en-GB" dirty="0"/>
              <a:t> </a:t>
            </a:r>
            <a:r>
              <a:rPr lang="en-GB" dirty="0" err="1"/>
              <a:t>NewClass</a:t>
            </a:r>
            <a:r>
              <a:rPr lang="en-GB" dirty="0"/>
              <a:t>&amp;) = delete;  // Disable copying - delete this to permit</a:t>
            </a:r>
          </a:p>
          <a:p>
            <a:r>
              <a:rPr lang="en-GB" dirty="0"/>
              <a:t>    </a:t>
            </a:r>
            <a:r>
              <a:rPr lang="en-GB" dirty="0" err="1"/>
              <a:t>NewClass</a:t>
            </a:r>
            <a:r>
              <a:rPr lang="en-GB" dirty="0"/>
              <a:t>&amp; operator=(</a:t>
            </a:r>
            <a:r>
              <a:rPr lang="en-GB" dirty="0" err="1"/>
              <a:t>const</a:t>
            </a:r>
            <a:r>
              <a:rPr lang="en-GB" dirty="0"/>
              <a:t> </a:t>
            </a:r>
            <a:r>
              <a:rPr lang="en-GB" dirty="0" err="1"/>
              <a:t>NewClass</a:t>
            </a:r>
            <a:r>
              <a:rPr lang="en-GB" dirty="0"/>
              <a:t>&amp;) = delete;  // Disable copy assignment</a:t>
            </a:r>
          </a:p>
          <a:p>
            <a:endParaRPr lang="en-GB" dirty="0"/>
          </a:p>
          <a:p>
            <a:r>
              <a:rPr lang="en-GB" dirty="0"/>
              <a:t>    </a:t>
            </a:r>
            <a:r>
              <a:rPr lang="en-GB" dirty="0" err="1"/>
              <a:t>NewClass</a:t>
            </a:r>
            <a:r>
              <a:rPr lang="en-GB" dirty="0"/>
              <a:t>(int value) : data(value) {}  // Allow construction with an int argument</a:t>
            </a:r>
          </a:p>
          <a:p>
            <a:r>
              <a:rPr lang="en-GB" dirty="0"/>
              <a:t>    </a:t>
            </a:r>
            <a:r>
              <a:rPr lang="en-GB" dirty="0" err="1"/>
              <a:t>NewClass</a:t>
            </a:r>
            <a:r>
              <a:rPr lang="en-GB" dirty="0"/>
              <a:t>(float value) = delete;       // Prevent construction with a float argument - delete this to permit</a:t>
            </a:r>
          </a:p>
          <a:p>
            <a:r>
              <a:rPr lang="en-GB" dirty="0"/>
              <a:t>private:</a:t>
            </a:r>
          </a:p>
          <a:p>
            <a:r>
              <a:rPr lang="en-GB" dirty="0"/>
              <a:t>    int data;</a:t>
            </a:r>
          </a:p>
          <a:p>
            <a:r>
              <a:rPr lang="en-GB" dirty="0"/>
              <a:t>};</a:t>
            </a:r>
          </a:p>
          <a:p>
            <a:endParaRPr lang="en-GB" dirty="0"/>
          </a:p>
          <a:p>
            <a:r>
              <a:rPr lang="en-GB" dirty="0"/>
              <a:t>int main()</a:t>
            </a:r>
          </a:p>
          <a:p>
            <a:r>
              <a:rPr lang="en-GB" dirty="0"/>
              <a:t>{</a:t>
            </a:r>
          </a:p>
          <a:p>
            <a:r>
              <a:rPr lang="en-GB" dirty="0"/>
              <a:t>    auto </a:t>
            </a:r>
            <a:r>
              <a:rPr lang="en-GB" dirty="0" err="1"/>
              <a:t>TestObj</a:t>
            </a:r>
            <a:r>
              <a:rPr lang="en-GB" dirty="0"/>
              <a:t> = </a:t>
            </a:r>
            <a:r>
              <a:rPr lang="en-GB" dirty="0" err="1"/>
              <a:t>NewClass</a:t>
            </a:r>
            <a:r>
              <a:rPr lang="en-GB" dirty="0"/>
              <a:t>(5);    // should be fine</a:t>
            </a:r>
          </a:p>
          <a:p>
            <a:r>
              <a:rPr lang="en-GB" dirty="0"/>
              <a:t>    auto TestObj2 = </a:t>
            </a:r>
            <a:r>
              <a:rPr lang="en-GB" dirty="0" err="1"/>
              <a:t>TestObj</a:t>
            </a:r>
            <a:r>
              <a:rPr lang="en-GB" dirty="0"/>
              <a:t>;       // should not work (compile-time error)</a:t>
            </a:r>
          </a:p>
          <a:p>
            <a:r>
              <a:rPr lang="en-GB" dirty="0"/>
              <a:t>    auto TestObj3 = </a:t>
            </a:r>
            <a:r>
              <a:rPr lang="en-GB" dirty="0" err="1"/>
              <a:t>NewClass</a:t>
            </a:r>
            <a:r>
              <a:rPr lang="en-GB" dirty="0"/>
              <a:t>(1.5); // should not work (compile-time error); possibly an ambiguous overload due to deletion</a:t>
            </a:r>
          </a:p>
          <a:p>
            <a:r>
              <a:rPr lang="en-GB" dirty="0"/>
              <a:t>     </a:t>
            </a:r>
          </a:p>
          <a:p>
            <a:r>
              <a:rPr lang="en-GB" dirty="0"/>
              <a:t>    return 0;</a:t>
            </a:r>
          </a:p>
          <a:p>
            <a:r>
              <a:rPr lang="en-GB" dirty="0"/>
              <a:t>}</a:t>
            </a:r>
          </a:p>
          <a:p>
            <a:r>
              <a:rPr lang="en-GB" dirty="0"/>
              <a:t>So, here, the designer’s intention and public interface is made quite clear.</a:t>
            </a:r>
          </a:p>
        </p:txBody>
      </p:sp>
      <p:sp>
        <p:nvSpPr>
          <p:cNvPr id="4" name="Slide Number Placeholder 3"/>
          <p:cNvSpPr>
            <a:spLocks noGrp="1"/>
          </p:cNvSpPr>
          <p:nvPr>
            <p:ph type="sldNum" sz="quarter" idx="5"/>
          </p:nvPr>
        </p:nvSpPr>
        <p:spPr/>
        <p:txBody>
          <a:bodyPr/>
          <a:lstStyle/>
          <a:p>
            <a:fld id="{548901C6-1DA1-FB44-ABEE-06A0FEB7738E}" type="slidenum">
              <a:rPr lang="en-GB" smtClean="0"/>
              <a:t>18</a:t>
            </a:fld>
            <a:endParaRPr lang="en-GB"/>
          </a:p>
        </p:txBody>
      </p:sp>
    </p:spTree>
    <p:extLst>
      <p:ext uri="{BB962C8B-B14F-4D97-AF65-F5344CB8AC3E}">
        <p14:creationId xmlns:p14="http://schemas.microsoft.com/office/powerpoint/2010/main" val="4884417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lab focuses on using classes from a coding perspective</a:t>
            </a:r>
          </a:p>
        </p:txBody>
      </p:sp>
      <p:sp>
        <p:nvSpPr>
          <p:cNvPr id="4" name="Slide Number Placeholder 3"/>
          <p:cNvSpPr>
            <a:spLocks noGrp="1"/>
          </p:cNvSpPr>
          <p:nvPr>
            <p:ph type="sldNum" sz="quarter" idx="5"/>
          </p:nvPr>
        </p:nvSpPr>
        <p:spPr/>
        <p:txBody>
          <a:bodyPr/>
          <a:lstStyle/>
          <a:p>
            <a:fld id="{548901C6-1DA1-FB44-ABEE-06A0FEB7738E}" type="slidenum">
              <a:rPr lang="en-GB" smtClean="0"/>
              <a:t>19</a:t>
            </a:fld>
            <a:endParaRPr lang="en-GB"/>
          </a:p>
        </p:txBody>
      </p:sp>
    </p:spTree>
    <p:extLst>
      <p:ext uri="{BB962C8B-B14F-4D97-AF65-F5344CB8AC3E}">
        <p14:creationId xmlns:p14="http://schemas.microsoft.com/office/powerpoint/2010/main" val="26229673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48901C6-1DA1-FB44-ABEE-06A0FEB7738E}" type="slidenum">
              <a:rPr lang="en-GB" smtClean="0"/>
              <a:t>2</a:t>
            </a:fld>
            <a:endParaRPr lang="en-GB"/>
          </a:p>
        </p:txBody>
      </p:sp>
    </p:spTree>
    <p:extLst>
      <p:ext uri="{BB962C8B-B14F-4D97-AF65-F5344CB8AC3E}">
        <p14:creationId xmlns:p14="http://schemas.microsoft.com/office/powerpoint/2010/main" val="14368085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lab focuses on classes – from a reverse engineering perspective</a:t>
            </a:r>
          </a:p>
        </p:txBody>
      </p:sp>
      <p:sp>
        <p:nvSpPr>
          <p:cNvPr id="4" name="Slide Number Placeholder 3"/>
          <p:cNvSpPr>
            <a:spLocks noGrp="1"/>
          </p:cNvSpPr>
          <p:nvPr>
            <p:ph type="sldNum" sz="quarter" idx="5"/>
          </p:nvPr>
        </p:nvSpPr>
        <p:spPr/>
        <p:txBody>
          <a:bodyPr/>
          <a:lstStyle/>
          <a:p>
            <a:fld id="{548901C6-1DA1-FB44-ABEE-06A0FEB7738E}" type="slidenum">
              <a:rPr lang="en-GB" smtClean="0"/>
              <a:t>20</a:t>
            </a:fld>
            <a:endParaRPr lang="en-GB"/>
          </a:p>
        </p:txBody>
      </p:sp>
    </p:spTree>
    <p:extLst>
      <p:ext uri="{BB962C8B-B14F-4D97-AF65-F5344CB8AC3E}">
        <p14:creationId xmlns:p14="http://schemas.microsoft.com/office/powerpoint/2010/main" val="186018074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48901C6-1DA1-FB44-ABEE-06A0FEB7738E}" type="slidenum">
              <a:rPr lang="en-GB" smtClean="0"/>
              <a:t>21</a:t>
            </a:fld>
            <a:endParaRPr lang="en-GB"/>
          </a:p>
        </p:txBody>
      </p:sp>
    </p:spTree>
    <p:extLst>
      <p:ext uri="{BB962C8B-B14F-4D97-AF65-F5344CB8AC3E}">
        <p14:creationId xmlns:p14="http://schemas.microsoft.com/office/powerpoint/2010/main" val="6258664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48901C6-1DA1-FB44-ABEE-06A0FEB7738E}" type="slidenum">
              <a:rPr lang="en-GB" smtClean="0"/>
              <a:t>22</a:t>
            </a:fld>
            <a:endParaRPr lang="en-GB"/>
          </a:p>
        </p:txBody>
      </p:sp>
    </p:spTree>
    <p:extLst>
      <p:ext uri="{BB962C8B-B14F-4D97-AF65-F5344CB8AC3E}">
        <p14:creationId xmlns:p14="http://schemas.microsoft.com/office/powerpoint/2010/main" val="84738782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548901C6-1DA1-FB44-ABEE-06A0FEB7738E}" type="slidenum">
              <a:rPr lang="en-GB" smtClean="0"/>
              <a:t>23</a:t>
            </a:fld>
            <a:endParaRPr lang="en-GB"/>
          </a:p>
        </p:txBody>
      </p:sp>
    </p:spTree>
    <p:extLst>
      <p:ext uri="{BB962C8B-B14F-4D97-AF65-F5344CB8AC3E}">
        <p14:creationId xmlns:p14="http://schemas.microsoft.com/office/powerpoint/2010/main" val="42741477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Some additional information you may find useful…</a:t>
            </a:r>
          </a:p>
          <a:p>
            <a:endParaRPr lang="en-GB" dirty="0"/>
          </a:p>
        </p:txBody>
      </p:sp>
      <p:sp>
        <p:nvSpPr>
          <p:cNvPr id="4" name="Slide Number Placeholder 3"/>
          <p:cNvSpPr>
            <a:spLocks noGrp="1"/>
          </p:cNvSpPr>
          <p:nvPr>
            <p:ph type="sldNum" sz="quarter" idx="5"/>
          </p:nvPr>
        </p:nvSpPr>
        <p:spPr/>
        <p:txBody>
          <a:bodyPr/>
          <a:lstStyle/>
          <a:p>
            <a:fld id="{548901C6-1DA1-FB44-ABEE-06A0FEB7738E}" type="slidenum">
              <a:rPr lang="en-GB" smtClean="0"/>
              <a:t>24</a:t>
            </a:fld>
            <a:endParaRPr lang="en-GB"/>
          </a:p>
        </p:txBody>
      </p:sp>
    </p:spTree>
    <p:extLst>
      <p:ext uri="{BB962C8B-B14F-4D97-AF65-F5344CB8AC3E}">
        <p14:creationId xmlns:p14="http://schemas.microsoft.com/office/powerpoint/2010/main" val="127473228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48901C6-1DA1-FB44-ABEE-06A0FEB7738E}" type="slidenum">
              <a:rPr lang="en-GB" smtClean="0"/>
              <a:t>25</a:t>
            </a:fld>
            <a:endParaRPr lang="en-GB"/>
          </a:p>
        </p:txBody>
      </p:sp>
    </p:spTree>
    <p:extLst>
      <p:ext uri="{BB962C8B-B14F-4D97-AF65-F5344CB8AC3E}">
        <p14:creationId xmlns:p14="http://schemas.microsoft.com/office/powerpoint/2010/main" val="16813090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lide Image Placeholder 1"/>
          <p:cNvSpPr>
            <a:spLocks noGrp="1" noRot="1" noChangeAspect="1" noTextEdit="1"/>
          </p:cNvSpPr>
          <p:nvPr>
            <p:ph type="sldImg"/>
          </p:nvPr>
        </p:nvSpPr>
        <p:spPr bwMode="auto">
          <a:xfrm>
            <a:off x="-2636838" y="619125"/>
            <a:ext cx="10404476" cy="5853113"/>
          </a:xfrm>
          <a:noFill/>
          <a:ln>
            <a:solidFill>
              <a:srgbClr val="000000"/>
            </a:solidFill>
            <a:miter lim="800000"/>
            <a:headEnd/>
            <a:tailEnd/>
          </a:ln>
        </p:spPr>
      </p:sp>
      <p:sp>
        <p:nvSpPr>
          <p:cNvPr id="13315"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a:latin typeface="Arial" charset="0"/>
              <a:cs typeface="Arial" charset="0"/>
            </a:endParaRPr>
          </a:p>
        </p:txBody>
      </p:sp>
    </p:spTree>
    <p:extLst>
      <p:ext uri="{BB962C8B-B14F-4D97-AF65-F5344CB8AC3E}">
        <p14:creationId xmlns:p14="http://schemas.microsoft.com/office/powerpoint/2010/main" val="79372535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48901C6-1DA1-FB44-ABEE-06A0FEB7738E}" type="slidenum">
              <a:rPr lang="en-GB" smtClean="0"/>
              <a:t>27</a:t>
            </a:fld>
            <a:endParaRPr lang="en-GB"/>
          </a:p>
        </p:txBody>
      </p:sp>
    </p:spTree>
    <p:extLst>
      <p:ext uri="{BB962C8B-B14F-4D97-AF65-F5344CB8AC3E}">
        <p14:creationId xmlns:p14="http://schemas.microsoft.com/office/powerpoint/2010/main" val="14176761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7CA668"/>
                </a:solidFill>
                <a:effectLst/>
                <a:latin typeface="Consolas" panose="020B0609020204030204" pitchFamily="49" charset="0"/>
              </a:rPr>
              <a:t>OOP</a:t>
            </a:r>
            <a:endParaRPr lang="en-US" b="0" dirty="0">
              <a:solidFill>
                <a:srgbClr val="FFFFFF"/>
              </a:solidFill>
              <a:effectLst/>
              <a:latin typeface="Consolas" panose="020B0609020204030204" pitchFamily="49" charset="0"/>
            </a:endParaRPr>
          </a:p>
          <a:p>
            <a:r>
              <a:rPr lang="en-US" b="0" dirty="0">
                <a:solidFill>
                  <a:srgbClr val="7CA668"/>
                </a:solidFill>
                <a:effectLst/>
                <a:latin typeface="Consolas" panose="020B0609020204030204" pitchFamily="49" charset="0"/>
              </a:rPr>
              <a:t>- We perceive the world in terms of objects with </a:t>
            </a:r>
            <a:r>
              <a:rPr lang="en-US" b="0" dirty="0" err="1">
                <a:solidFill>
                  <a:srgbClr val="7CA668"/>
                </a:solidFill>
                <a:effectLst/>
                <a:latin typeface="Consolas" panose="020B0609020204030204" pitchFamily="49" charset="0"/>
              </a:rPr>
              <a:t>behaviour</a:t>
            </a:r>
            <a:r>
              <a:rPr lang="en-US" b="0" dirty="0">
                <a:solidFill>
                  <a:srgbClr val="7CA668"/>
                </a:solidFill>
                <a:effectLst/>
                <a:latin typeface="Consolas" panose="020B0609020204030204" pitchFamily="49" charset="0"/>
              </a:rPr>
              <a:t>.</a:t>
            </a:r>
            <a:endParaRPr lang="en-US" b="0" dirty="0">
              <a:solidFill>
                <a:srgbClr val="FFFFFF"/>
              </a:solidFill>
              <a:effectLst/>
              <a:latin typeface="Consolas" panose="020B0609020204030204" pitchFamily="49" charset="0"/>
            </a:endParaRPr>
          </a:p>
          <a:p>
            <a:r>
              <a:rPr lang="en-US" b="0" dirty="0">
                <a:solidFill>
                  <a:srgbClr val="7CA668"/>
                </a:solidFill>
                <a:effectLst/>
                <a:latin typeface="Consolas" panose="020B0609020204030204" pitchFamily="49" charset="0"/>
              </a:rPr>
              <a:t>- Code in a more 'natural' way than procedural.</a:t>
            </a:r>
            <a:endParaRPr lang="en-US" b="0" dirty="0">
              <a:solidFill>
                <a:srgbClr val="FFFFFF"/>
              </a:solidFill>
              <a:effectLst/>
              <a:latin typeface="Consolas" panose="020B0609020204030204" pitchFamily="49" charset="0"/>
            </a:endParaRPr>
          </a:p>
          <a:p>
            <a:r>
              <a:rPr lang="en-US" b="0" dirty="0">
                <a:solidFill>
                  <a:srgbClr val="7CA668"/>
                </a:solidFill>
                <a:effectLst/>
                <a:latin typeface="Consolas" panose="020B0609020204030204" pitchFamily="49" charset="0"/>
              </a:rPr>
              <a:t>- Encapsulate concepts (abstractions) </a:t>
            </a:r>
          </a:p>
          <a:p>
            <a:endParaRPr lang="en-US" b="0" dirty="0">
              <a:solidFill>
                <a:srgbClr val="FFFFFF"/>
              </a:solidFill>
              <a:effectLst/>
              <a:latin typeface="Consolas" panose="020B0609020204030204" pitchFamily="49" charset="0"/>
            </a:endParaRPr>
          </a:p>
          <a:p>
            <a:r>
              <a:rPr lang="en-US" b="0" dirty="0">
                <a:solidFill>
                  <a:srgbClr val="7CA668"/>
                </a:solidFill>
                <a:effectLst/>
                <a:latin typeface="Consolas" panose="020B0609020204030204" pitchFamily="49" charset="0"/>
              </a:rPr>
              <a:t>Encapsulation:</a:t>
            </a:r>
            <a:endParaRPr lang="en-US" b="0" dirty="0">
              <a:solidFill>
                <a:srgbClr val="FFFFFF"/>
              </a:solidFill>
              <a:effectLst/>
              <a:latin typeface="Consolas" panose="020B0609020204030204" pitchFamily="49" charset="0"/>
            </a:endParaRPr>
          </a:p>
          <a:p>
            <a:r>
              <a:rPr lang="en-US" b="0" dirty="0">
                <a:solidFill>
                  <a:srgbClr val="7CA668"/>
                </a:solidFill>
                <a:effectLst/>
                <a:latin typeface="Consolas" panose="020B0609020204030204" pitchFamily="49" charset="0"/>
              </a:rPr>
              <a:t>- "To put in a capsule"</a:t>
            </a:r>
            <a:endParaRPr lang="en-US" b="0" dirty="0">
              <a:solidFill>
                <a:srgbClr val="FFFFFF"/>
              </a:solidFill>
              <a:effectLst/>
              <a:latin typeface="Consolas" panose="020B0609020204030204" pitchFamily="49" charset="0"/>
            </a:endParaRPr>
          </a:p>
          <a:p>
            <a:r>
              <a:rPr lang="en-US" b="0" dirty="0">
                <a:solidFill>
                  <a:srgbClr val="7CA668"/>
                </a:solidFill>
                <a:effectLst/>
                <a:latin typeface="Consolas" panose="020B0609020204030204" pitchFamily="49" charset="0"/>
              </a:rPr>
              <a:t>- Hide details</a:t>
            </a:r>
            <a:endParaRPr lang="en-US" b="0" dirty="0">
              <a:solidFill>
                <a:srgbClr val="FFFFFF"/>
              </a:solidFill>
              <a:effectLst/>
              <a:latin typeface="Consolas" panose="020B0609020204030204" pitchFamily="49" charset="0"/>
            </a:endParaRPr>
          </a:p>
          <a:p>
            <a:r>
              <a:rPr lang="en-US" b="0" dirty="0">
                <a:solidFill>
                  <a:srgbClr val="7CA668"/>
                </a:solidFill>
                <a:effectLst/>
                <a:latin typeface="Consolas" panose="020B0609020204030204" pitchFamily="49" charset="0"/>
              </a:rPr>
              <a:t>- Protect from unwanted interference</a:t>
            </a:r>
            <a:endParaRPr lang="en-US" b="0" dirty="0">
              <a:solidFill>
                <a:srgbClr val="FFFFFF"/>
              </a:solidFill>
              <a:effectLst/>
              <a:latin typeface="Consolas" panose="020B0609020204030204" pitchFamily="49" charset="0"/>
            </a:endParaRPr>
          </a:p>
          <a:p>
            <a:r>
              <a:rPr lang="en-US" b="0" dirty="0">
                <a:solidFill>
                  <a:srgbClr val="7CA668"/>
                </a:solidFill>
                <a:effectLst/>
                <a:latin typeface="Consolas" panose="020B0609020204030204" pitchFamily="49" charset="0"/>
              </a:rPr>
              <a:t>- Provide a nice clean and safe public interface</a:t>
            </a:r>
            <a:endParaRPr lang="en-US" b="0" dirty="0">
              <a:solidFill>
                <a:srgbClr val="FFFFFF"/>
              </a:solidFill>
              <a:effectLst/>
              <a:latin typeface="Consolas" panose="020B0609020204030204" pitchFamily="49" charset="0"/>
            </a:endParaRPr>
          </a:p>
          <a:p>
            <a:endParaRPr lang="en-GB" dirty="0"/>
          </a:p>
        </p:txBody>
      </p:sp>
      <p:sp>
        <p:nvSpPr>
          <p:cNvPr id="4" name="Slide Number Placeholder 3"/>
          <p:cNvSpPr>
            <a:spLocks noGrp="1"/>
          </p:cNvSpPr>
          <p:nvPr>
            <p:ph type="sldNum" sz="quarter" idx="5"/>
          </p:nvPr>
        </p:nvSpPr>
        <p:spPr/>
        <p:txBody>
          <a:bodyPr/>
          <a:lstStyle/>
          <a:p>
            <a:fld id="{548901C6-1DA1-FB44-ABEE-06A0FEB7738E}" type="slidenum">
              <a:rPr lang="en-GB" smtClean="0"/>
              <a:t>3</a:t>
            </a:fld>
            <a:endParaRPr lang="en-GB"/>
          </a:p>
        </p:txBody>
      </p:sp>
    </p:spTree>
    <p:extLst>
      <p:ext uri="{BB962C8B-B14F-4D97-AF65-F5344CB8AC3E}">
        <p14:creationId xmlns:p14="http://schemas.microsoft.com/office/powerpoint/2010/main" val="25826800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7CA668"/>
                </a:solidFill>
                <a:effectLst/>
                <a:latin typeface="Consolas" panose="020B0609020204030204" pitchFamily="49" charset="0"/>
              </a:rPr>
              <a:t>Member Initialization List (MIL)</a:t>
            </a:r>
            <a:endParaRPr lang="en-US" b="0" dirty="0">
              <a:solidFill>
                <a:srgbClr val="FFFFFF"/>
              </a:solidFill>
              <a:effectLst/>
              <a:latin typeface="Consolas" panose="020B0609020204030204" pitchFamily="49" charset="0"/>
            </a:endParaRPr>
          </a:p>
          <a:p>
            <a:pPr marL="171450" indent="-171450">
              <a:buFont typeface="Arial" panose="020B0604020202020204" pitchFamily="34" charset="0"/>
              <a:buChar char="•"/>
            </a:pPr>
            <a:r>
              <a:rPr lang="en-US" b="0" dirty="0">
                <a:solidFill>
                  <a:srgbClr val="7CA668"/>
                </a:solidFill>
                <a:effectLst/>
                <a:latin typeface="Consolas" panose="020B0609020204030204" pitchFamily="49" charset="0"/>
              </a:rPr>
              <a:t>Specified after the constructor’s signature and before its body</a:t>
            </a:r>
          </a:p>
          <a:p>
            <a:pPr marL="171450" indent="-171450">
              <a:buFont typeface="Arial" panose="020B0604020202020204" pitchFamily="34" charset="0"/>
              <a:buChar char="•"/>
            </a:pPr>
            <a:r>
              <a:rPr lang="en-US" b="0" dirty="0">
                <a:solidFill>
                  <a:srgbClr val="7CA668"/>
                </a:solidFill>
                <a:effectLst/>
                <a:latin typeface="Consolas" panose="020B0609020204030204" pitchFamily="49" charset="0"/>
              </a:rPr>
              <a:t>Inserted by compiler</a:t>
            </a:r>
            <a:endParaRPr lang="en-US" b="0" dirty="0">
              <a:solidFill>
                <a:srgbClr val="FFFFFF"/>
              </a:solidFill>
              <a:effectLst/>
              <a:latin typeface="Consolas" panose="020B0609020204030204" pitchFamily="49" charset="0"/>
            </a:endParaRPr>
          </a:p>
          <a:p>
            <a:pPr marL="171450" indent="-171450">
              <a:buFont typeface="Arial" panose="020B0604020202020204" pitchFamily="34" charset="0"/>
              <a:buChar char="•"/>
            </a:pPr>
            <a:r>
              <a:rPr lang="en-US" b="0" dirty="0">
                <a:solidFill>
                  <a:srgbClr val="7CA668"/>
                </a:solidFill>
                <a:effectLst/>
                <a:latin typeface="Consolas" panose="020B0609020204030204" pitchFamily="49" charset="0"/>
              </a:rPr>
              <a:t>All non-primitives get initialized</a:t>
            </a:r>
            <a:endParaRPr lang="en-US" b="0" dirty="0">
              <a:solidFill>
                <a:srgbClr val="FFFFFF"/>
              </a:solidFill>
              <a:effectLst/>
              <a:latin typeface="Consolas" panose="020B0609020204030204" pitchFamily="49" charset="0"/>
            </a:endParaRPr>
          </a:p>
          <a:p>
            <a:pPr marL="171450" indent="-171450">
              <a:buFont typeface="Arial" panose="020B0604020202020204" pitchFamily="34" charset="0"/>
              <a:buChar char="•"/>
            </a:pPr>
            <a:r>
              <a:rPr lang="en-US" b="0" dirty="0">
                <a:solidFill>
                  <a:srgbClr val="7CA668"/>
                </a:solidFill>
                <a:effectLst/>
                <a:latin typeface="Consolas" panose="020B0609020204030204" pitchFamily="49" charset="0"/>
              </a:rPr>
              <a:t>All defaulted members get initialized</a:t>
            </a:r>
            <a:endParaRPr lang="en-US" b="0" dirty="0">
              <a:solidFill>
                <a:srgbClr val="FFFFFF"/>
              </a:solidFill>
              <a:effectLst/>
              <a:latin typeface="Consolas" panose="020B0609020204030204" pitchFamily="49" charset="0"/>
            </a:endParaRPr>
          </a:p>
          <a:p>
            <a:endParaRPr lang="en-US" b="0" dirty="0">
              <a:solidFill>
                <a:srgbClr val="7CA668"/>
              </a:solidFill>
              <a:effectLst/>
              <a:latin typeface="Consolas" panose="020B0609020204030204" pitchFamily="49" charset="0"/>
            </a:endParaRPr>
          </a:p>
          <a:p>
            <a:r>
              <a:rPr lang="en-US" b="0" dirty="0">
                <a:solidFill>
                  <a:srgbClr val="7CA668"/>
                </a:solidFill>
                <a:effectLst/>
                <a:latin typeface="Consolas" panose="020B0609020204030204" pitchFamily="49" charset="0"/>
              </a:rPr>
              <a:t>Aim for empty body (but optional logic is possible)</a:t>
            </a:r>
            <a:endParaRPr lang="en-US" b="0" dirty="0">
              <a:solidFill>
                <a:srgbClr val="FFFFFF"/>
              </a:solidFill>
              <a:effectLst/>
              <a:latin typeface="Consolas" panose="020B0609020204030204" pitchFamily="49" charset="0"/>
            </a:endParaRPr>
          </a:p>
          <a:p>
            <a:endParaRPr lang="en-US" b="0" dirty="0">
              <a:solidFill>
                <a:srgbClr val="7CA668"/>
              </a:solidFill>
              <a:effectLst/>
              <a:latin typeface="Consolas" panose="020B0609020204030204" pitchFamily="49" charset="0"/>
            </a:endParaRPr>
          </a:p>
          <a:p>
            <a:r>
              <a:rPr lang="en-US" b="0" dirty="0">
                <a:solidFill>
                  <a:srgbClr val="7CA668"/>
                </a:solidFill>
                <a:effectLst/>
                <a:latin typeface="Consolas" panose="020B0609020204030204" pitchFamily="49" charset="0"/>
              </a:rPr>
              <a:t>Initialization &amp; destruction order</a:t>
            </a:r>
            <a:endParaRPr lang="en-US" b="0" dirty="0">
              <a:solidFill>
                <a:srgbClr val="FFFFFF"/>
              </a:solidFill>
              <a:effectLst/>
              <a:latin typeface="Consolas" panose="020B0609020204030204" pitchFamily="49" charset="0"/>
            </a:endParaRPr>
          </a:p>
          <a:p>
            <a:pPr marL="171450" indent="-171450">
              <a:buFont typeface="Arial" panose="020B0604020202020204" pitchFamily="34" charset="0"/>
              <a:buChar char="•"/>
            </a:pPr>
            <a:r>
              <a:rPr lang="en-US" b="0" dirty="0">
                <a:solidFill>
                  <a:srgbClr val="7CA668"/>
                </a:solidFill>
                <a:effectLst/>
                <a:latin typeface="Consolas" panose="020B0609020204030204" pitchFamily="49" charset="0"/>
              </a:rPr>
              <a:t>Initialization happens top-down in order of definition (base-classes first)</a:t>
            </a:r>
            <a:endParaRPr lang="en-US" b="0" dirty="0">
              <a:solidFill>
                <a:srgbClr val="FFFFFF"/>
              </a:solidFill>
              <a:effectLst/>
              <a:latin typeface="Consolas" panose="020B0609020204030204" pitchFamily="49" charset="0"/>
            </a:endParaRPr>
          </a:p>
          <a:p>
            <a:pPr marL="171450" indent="-171450">
              <a:buFont typeface="Arial" panose="020B0604020202020204" pitchFamily="34" charset="0"/>
              <a:buChar char="•"/>
            </a:pPr>
            <a:r>
              <a:rPr lang="en-US" b="0" dirty="0">
                <a:solidFill>
                  <a:srgbClr val="7CA668"/>
                </a:solidFill>
                <a:effectLst/>
                <a:latin typeface="Consolas" panose="020B0609020204030204" pitchFamily="49" charset="0"/>
              </a:rPr>
              <a:t>Destruction happens in reverse order (base-classes last)</a:t>
            </a:r>
            <a:endParaRPr lang="en-US" b="0" dirty="0">
              <a:solidFill>
                <a:srgbClr val="FFFFFF"/>
              </a:solidFill>
              <a:effectLst/>
              <a:latin typeface="Consolas" panose="020B0609020204030204" pitchFamily="49" charset="0"/>
            </a:endParaRPr>
          </a:p>
          <a:p>
            <a:pPr marL="171450" indent="-171450">
              <a:buFont typeface="Arial" panose="020B0604020202020204" pitchFamily="34" charset="0"/>
              <a:buChar char="•"/>
            </a:pPr>
            <a:r>
              <a:rPr lang="en-US" b="0" dirty="0">
                <a:solidFill>
                  <a:srgbClr val="7CA668"/>
                </a:solidFill>
                <a:effectLst/>
                <a:latin typeface="Consolas" panose="020B0609020204030204" pitchFamily="49" charset="0"/>
              </a:rPr>
              <a:t>Primitives, including pointers are not destructed.</a:t>
            </a:r>
            <a:endParaRPr lang="en-US" b="0" dirty="0">
              <a:solidFill>
                <a:srgbClr val="FFFFFF"/>
              </a:solidFill>
              <a:effectLst/>
              <a:latin typeface="Consolas" panose="020B0609020204030204" pitchFamily="49" charset="0"/>
            </a:endParaRPr>
          </a:p>
          <a:p>
            <a:endParaRPr lang="en-GB" dirty="0"/>
          </a:p>
          <a:p>
            <a:endParaRPr lang="en-GB" b="1" dirty="0"/>
          </a:p>
          <a:p>
            <a:r>
              <a:rPr lang="en-GB" b="1" dirty="0"/>
              <a:t>Technical note.</a:t>
            </a:r>
          </a:p>
          <a:p>
            <a:endParaRPr lang="en-GB" dirty="0"/>
          </a:p>
          <a:p>
            <a:r>
              <a:rPr lang="en-GB" dirty="0"/>
              <a:t>Essentially, it’s generally more efficient* to do it this way than assigning values in the constructor body itself.  For </a:t>
            </a:r>
            <a:r>
              <a:rPr lang="en-GB" dirty="0" err="1"/>
              <a:t>const</a:t>
            </a:r>
            <a:r>
              <a:rPr lang="en-GB" dirty="0"/>
              <a:t> or reference members it’s mandatory.</a:t>
            </a:r>
          </a:p>
          <a:p>
            <a:endParaRPr lang="en-GB" dirty="0"/>
          </a:p>
          <a:p>
            <a:r>
              <a:rPr lang="en-GB" dirty="0"/>
              <a:t>*This is certainly true for non-POD (plain old data) types.  However, for non-POD types, e.g. built-in types such as int, char etc. there’s little difference performance-wise between initialization and assignment. </a:t>
            </a:r>
          </a:p>
          <a:p>
            <a:endParaRPr lang="en-GB" dirty="0"/>
          </a:p>
        </p:txBody>
      </p:sp>
      <p:sp>
        <p:nvSpPr>
          <p:cNvPr id="4" name="Slide Number Placeholder 3"/>
          <p:cNvSpPr>
            <a:spLocks noGrp="1"/>
          </p:cNvSpPr>
          <p:nvPr>
            <p:ph type="sldNum" sz="quarter" idx="5"/>
          </p:nvPr>
        </p:nvSpPr>
        <p:spPr/>
        <p:txBody>
          <a:bodyPr/>
          <a:lstStyle/>
          <a:p>
            <a:fld id="{548901C6-1DA1-FB44-ABEE-06A0FEB7738E}" type="slidenum">
              <a:rPr lang="en-GB" smtClean="0"/>
              <a:t>4</a:t>
            </a:fld>
            <a:endParaRPr lang="en-GB"/>
          </a:p>
        </p:txBody>
      </p:sp>
    </p:spTree>
    <p:extLst>
      <p:ext uri="{BB962C8B-B14F-4D97-AF65-F5344CB8AC3E}">
        <p14:creationId xmlns:p14="http://schemas.microsoft.com/office/powerpoint/2010/main" val="17329431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dirty="0">
                <a:solidFill>
                  <a:srgbClr val="7CA668"/>
                </a:solidFill>
                <a:effectLst/>
                <a:latin typeface="Consolas" panose="020B0609020204030204" pitchFamily="49" charset="0"/>
              </a:rPr>
              <a:t>Answers…</a:t>
            </a:r>
          </a:p>
          <a:p>
            <a:pPr marL="0" indent="0">
              <a:buFont typeface="Arial" panose="020B0604020202020204" pitchFamily="34" charset="0"/>
              <a:buNone/>
            </a:pPr>
            <a:endParaRPr lang="en-US" b="0" dirty="0">
              <a:solidFill>
                <a:srgbClr val="7CA668"/>
              </a:solidFill>
              <a:effectLst/>
              <a:latin typeface="Consolas" panose="020B0609020204030204" pitchFamily="49" charset="0"/>
            </a:endParaRPr>
          </a:p>
          <a:p>
            <a:pPr marL="0" indent="0">
              <a:buFont typeface="Arial" panose="020B0604020202020204" pitchFamily="34" charset="0"/>
              <a:buNone/>
            </a:pPr>
            <a:r>
              <a:rPr lang="en-US" b="0" dirty="0">
                <a:solidFill>
                  <a:srgbClr val="7CA668"/>
                </a:solidFill>
                <a:effectLst/>
                <a:latin typeface="Consolas" panose="020B0609020204030204" pitchFamily="49" charset="0"/>
              </a:rPr>
              <a:t>About ‘this’ – it’s the implicit pointer that points to the instance of the class on which the member function was invoked, i.e. the “active” object.  Other languages may use “self”, “me” etc.</a:t>
            </a:r>
          </a:p>
          <a:p>
            <a:pPr marL="0" indent="0">
              <a:buFont typeface="Arial" panose="020B0604020202020204" pitchFamily="34" charset="0"/>
              <a:buNone/>
            </a:pPr>
            <a:endParaRPr lang="en-US" b="0" dirty="0">
              <a:solidFill>
                <a:srgbClr val="7CA668"/>
              </a:solidFill>
              <a:effectLst/>
              <a:latin typeface="Consolas" panose="020B0609020204030204" pitchFamily="49" charset="0"/>
            </a:endParaRPr>
          </a:p>
          <a:p>
            <a:pPr marL="171450" indent="-171450">
              <a:buFont typeface="Arial" panose="020B0604020202020204" pitchFamily="34" charset="0"/>
              <a:buChar char="•"/>
            </a:pPr>
            <a:r>
              <a:rPr lang="en-US" b="0" dirty="0">
                <a:solidFill>
                  <a:srgbClr val="7CA668"/>
                </a:solidFill>
                <a:effectLst/>
                <a:latin typeface="Consolas" panose="020B0609020204030204" pitchFamily="49" charset="0"/>
              </a:rPr>
              <a:t>‘this’ is inserted by compiler as first member-function argument into non-statics, i.e., there’s no real need to explicitly use this-&gt;_name etc.</a:t>
            </a:r>
            <a:endParaRPr lang="en-US" b="0" dirty="0">
              <a:solidFill>
                <a:srgbClr val="FFFFFF"/>
              </a:solidFill>
              <a:effectLst/>
              <a:latin typeface="Consolas" panose="020B0609020204030204" pitchFamily="49" charset="0"/>
            </a:endParaRPr>
          </a:p>
          <a:p>
            <a:pPr marL="171450" indent="-171450">
              <a:buFont typeface="Arial" panose="020B0604020202020204" pitchFamily="34" charset="0"/>
              <a:buChar char="•"/>
            </a:pPr>
            <a:endParaRPr lang="en-US" b="0" dirty="0">
              <a:solidFill>
                <a:srgbClr val="7CA668"/>
              </a:solidFill>
              <a:effectLst/>
              <a:latin typeface="Consolas" panose="020B0609020204030204" pitchFamily="49" charset="0"/>
            </a:endParaRPr>
          </a:p>
          <a:p>
            <a:pPr marL="0" indent="0">
              <a:buFont typeface="Arial" panose="020B0604020202020204" pitchFamily="34" charset="0"/>
              <a:buNone/>
            </a:pPr>
            <a:r>
              <a:rPr lang="en-US" b="0" dirty="0">
                <a:solidFill>
                  <a:srgbClr val="7CA668"/>
                </a:solidFill>
                <a:effectLst/>
                <a:latin typeface="Consolas" panose="020B0609020204030204" pitchFamily="49" charset="0"/>
              </a:rPr>
              <a:t>And use of const…</a:t>
            </a:r>
          </a:p>
          <a:p>
            <a:pPr marL="0" indent="0">
              <a:buFont typeface="Arial" panose="020B0604020202020204" pitchFamily="34" charset="0"/>
              <a:buNone/>
            </a:pPr>
            <a:endParaRPr lang="en-US" b="0" dirty="0">
              <a:solidFill>
                <a:srgbClr val="7CA668"/>
              </a:solidFill>
              <a:effectLst/>
              <a:latin typeface="Consolas" panose="020B0609020204030204" pitchFamily="49" charset="0"/>
            </a:endParaRPr>
          </a:p>
          <a:p>
            <a:pPr marL="171450" indent="-171450">
              <a:buFont typeface="Arial" panose="020B0604020202020204" pitchFamily="34" charset="0"/>
              <a:buChar char="•"/>
            </a:pPr>
            <a:r>
              <a:rPr lang="en-US" b="0" dirty="0">
                <a:solidFill>
                  <a:srgbClr val="7CA668"/>
                </a:solidFill>
                <a:effectLst/>
                <a:latin typeface="Consolas" panose="020B0609020204030204" pitchFamily="49" charset="0"/>
              </a:rPr>
              <a:t>const applies to the hidden “this” argument.</a:t>
            </a:r>
            <a:endParaRPr lang="en-US" b="0" dirty="0">
              <a:solidFill>
                <a:srgbClr val="FFFFFF"/>
              </a:solidFill>
              <a:effectLst/>
              <a:latin typeface="Consolas" panose="020B0609020204030204" pitchFamily="49" charset="0"/>
            </a:endParaRPr>
          </a:p>
          <a:p>
            <a:pPr marL="171450" indent="-171450">
              <a:buFont typeface="Arial" panose="020B0604020202020204" pitchFamily="34" charset="0"/>
              <a:buChar char="•"/>
            </a:pPr>
            <a:r>
              <a:rPr lang="en-US" b="0" dirty="0">
                <a:solidFill>
                  <a:srgbClr val="7CA668"/>
                </a:solidFill>
                <a:effectLst/>
                <a:latin typeface="Consolas" panose="020B0609020204030204" pitchFamily="49" charset="0"/>
              </a:rPr>
              <a:t>const member functions cannot modify object-state (safety precaution), which is considered best practice.</a:t>
            </a:r>
            <a:endParaRPr lang="en-US" b="0" dirty="0">
              <a:solidFill>
                <a:srgbClr val="FFFFFF"/>
              </a:solidFill>
              <a:effectLst/>
              <a:latin typeface="Consolas" panose="020B0609020204030204" pitchFamily="49" charset="0"/>
            </a:endParaRPr>
          </a:p>
          <a:p>
            <a:pPr marL="171450" indent="-171450">
              <a:buFont typeface="Arial" panose="020B0604020202020204" pitchFamily="34" charset="0"/>
              <a:buChar char="•"/>
            </a:pPr>
            <a:r>
              <a:rPr lang="en-US" b="0" dirty="0">
                <a:solidFill>
                  <a:srgbClr val="7CA668"/>
                </a:solidFill>
                <a:effectLst/>
                <a:latin typeface="Consolas" panose="020B0609020204030204" pitchFamily="49" charset="0"/>
              </a:rPr>
              <a:t>const objects of the class can only call const member functions.</a:t>
            </a:r>
            <a:endParaRPr lang="en-US" b="0" dirty="0">
              <a:solidFill>
                <a:srgbClr val="FFFFFF"/>
              </a:solidFill>
              <a:effectLst/>
              <a:latin typeface="Consolas" panose="020B0609020204030204" pitchFamily="49" charset="0"/>
            </a:endParaRPr>
          </a:p>
          <a:p>
            <a:pPr marL="171450" indent="-171450">
              <a:buFont typeface="Arial" panose="020B0604020202020204" pitchFamily="34" charset="0"/>
              <a:buChar char="•"/>
            </a:pPr>
            <a:r>
              <a:rPr lang="en-US" b="0" dirty="0">
                <a:solidFill>
                  <a:srgbClr val="7CA668"/>
                </a:solidFill>
                <a:effectLst/>
                <a:latin typeface="Consolas" panose="020B0609020204030204" pitchFamily="49" charset="0"/>
              </a:rPr>
              <a:t>missing const prevents const-objects calling the method.</a:t>
            </a:r>
          </a:p>
          <a:p>
            <a:pPr marL="171450" indent="-171450">
              <a:buFont typeface="Arial" panose="020B0604020202020204" pitchFamily="34" charset="0"/>
              <a:buChar char="•"/>
            </a:pPr>
            <a:endParaRPr lang="en-US" b="0" dirty="0">
              <a:solidFill>
                <a:srgbClr val="7CA668"/>
              </a:solidFill>
              <a:effectLst/>
              <a:latin typeface="Consolas" panose="020B0609020204030204" pitchFamily="49" charset="0"/>
            </a:endParaRPr>
          </a:p>
          <a:p>
            <a:pPr marL="0" indent="0">
              <a:buFont typeface="Arial" panose="020B0604020202020204" pitchFamily="34" charset="0"/>
              <a:buNone/>
            </a:pPr>
            <a:r>
              <a:rPr lang="en-US" b="0" dirty="0">
                <a:solidFill>
                  <a:srgbClr val="7CA668"/>
                </a:solidFill>
                <a:effectLst/>
                <a:latin typeface="Consolas" panose="020B0609020204030204" pitchFamily="49" charset="0"/>
              </a:rPr>
              <a:t>However…</a:t>
            </a:r>
          </a:p>
          <a:p>
            <a:pPr marL="0" indent="0">
              <a:buFont typeface="Arial" panose="020B0604020202020204" pitchFamily="34" charset="0"/>
              <a:buNone/>
            </a:pPr>
            <a:endParaRPr lang="en-US" b="0" dirty="0">
              <a:solidFill>
                <a:srgbClr val="FFFFFF"/>
              </a:solidFill>
              <a:effectLst/>
              <a:latin typeface="Consolas" panose="020B0609020204030204" pitchFamily="49" charset="0"/>
            </a:endParaRPr>
          </a:p>
          <a:p>
            <a:pPr marL="171450" indent="-171450">
              <a:buFont typeface="Arial" panose="020B0604020202020204" pitchFamily="34" charset="0"/>
              <a:buChar char="•"/>
            </a:pPr>
            <a:r>
              <a:rPr lang="en-US" b="0" dirty="0">
                <a:solidFill>
                  <a:srgbClr val="7CA668"/>
                </a:solidFill>
                <a:effectLst/>
                <a:latin typeface="Consolas" panose="020B0609020204030204" pitchFamily="49" charset="0"/>
              </a:rPr>
              <a:t>const data members are not generally a good idea. It prevents assignment which is required for objects stored in vectors (vectors need to be growable)! Just don't provide a modifier function (“mutator”).</a:t>
            </a:r>
            <a:endParaRPr lang="en-US" b="0" dirty="0">
              <a:solidFill>
                <a:srgbClr val="FFFFFF"/>
              </a:solidFill>
              <a:effectLst/>
              <a:latin typeface="Consolas" panose="020B0609020204030204" pitchFamily="49" charset="0"/>
            </a:endParaRPr>
          </a:p>
          <a:p>
            <a:pPr marL="171450" indent="-171450">
              <a:buFont typeface="Arial" panose="020B0604020202020204" pitchFamily="34" charset="0"/>
              <a:buChar char="•"/>
            </a:pPr>
            <a:r>
              <a:rPr lang="en-US" b="0" dirty="0">
                <a:solidFill>
                  <a:srgbClr val="7CA668"/>
                </a:solidFill>
                <a:effectLst/>
                <a:latin typeface="Consolas" panose="020B0609020204030204" pitchFamily="49" charset="0"/>
              </a:rPr>
              <a:t>Having all const data members is wrong! Suggestion: make a const object of your class instead.</a:t>
            </a:r>
            <a:endParaRPr lang="en-US" b="0" dirty="0">
              <a:solidFill>
                <a:srgbClr val="FFFFFF"/>
              </a:solidFill>
              <a:effectLst/>
              <a:latin typeface="Consolas" panose="020B0609020204030204" pitchFamily="49" charset="0"/>
            </a:endParaRPr>
          </a:p>
          <a:p>
            <a:endParaRPr lang="en-GB" dirty="0"/>
          </a:p>
          <a:p>
            <a:r>
              <a:rPr lang="en-GB" dirty="0"/>
              <a:t>Technical note.</a:t>
            </a:r>
          </a:p>
          <a:p>
            <a:endParaRPr lang="en-GB" dirty="0"/>
          </a:p>
          <a:p>
            <a:r>
              <a:rPr lang="en-GB" dirty="0"/>
              <a:t>You might – although we wouldn’t consider it best practice – use “this” explicitly in cases where a parameter name “shadows” a member, and you need to differentiate them e.g.</a:t>
            </a:r>
          </a:p>
          <a:p>
            <a:endParaRPr lang="en-GB" dirty="0"/>
          </a:p>
          <a:p>
            <a:r>
              <a:rPr lang="en-US" dirty="0"/>
              <a:t>class </a:t>
            </a:r>
            <a:r>
              <a:rPr lang="en-US" dirty="0" err="1"/>
              <a:t>SomeClass</a:t>
            </a:r>
            <a:r>
              <a:rPr lang="en-US" dirty="0"/>
              <a:t> {</a:t>
            </a:r>
          </a:p>
          <a:p>
            <a:r>
              <a:rPr lang="en-US" dirty="0"/>
              <a:t>private:</a:t>
            </a:r>
          </a:p>
          <a:p>
            <a:r>
              <a:rPr lang="en-US" dirty="0"/>
              <a:t>    int value;</a:t>
            </a:r>
          </a:p>
          <a:p>
            <a:endParaRPr lang="en-US" dirty="0"/>
          </a:p>
          <a:p>
            <a:r>
              <a:rPr lang="en-US" dirty="0"/>
              <a:t>public:</a:t>
            </a:r>
          </a:p>
          <a:p>
            <a:r>
              <a:rPr lang="en-US" dirty="0"/>
              <a:t>    </a:t>
            </a:r>
            <a:r>
              <a:rPr lang="en-US" dirty="0" err="1"/>
              <a:t>SomeClass</a:t>
            </a:r>
            <a:r>
              <a:rPr lang="en-US" dirty="0"/>
              <a:t>(int value) {  // Parameter "value" shadows the member variable</a:t>
            </a:r>
          </a:p>
          <a:p>
            <a:r>
              <a:rPr lang="en-US" dirty="0"/>
              <a:t>        this-&gt;value = value;  // Use "this" to refer to the member variable</a:t>
            </a:r>
          </a:p>
          <a:p>
            <a:r>
              <a:rPr lang="en-US" dirty="0"/>
              <a:t>    }</a:t>
            </a:r>
          </a:p>
          <a:p>
            <a:r>
              <a:rPr lang="en-US" dirty="0"/>
              <a:t>};</a:t>
            </a:r>
          </a:p>
          <a:p>
            <a:endParaRPr lang="en-US" dirty="0"/>
          </a:p>
          <a:p>
            <a:r>
              <a:rPr lang="en-US" dirty="0"/>
              <a:t>But better practice to perhaps use more selective naming conventions(!)</a:t>
            </a:r>
          </a:p>
          <a:p>
            <a:endParaRPr lang="en-GB" dirty="0"/>
          </a:p>
          <a:p>
            <a:r>
              <a:rPr lang="en-GB" dirty="0"/>
              <a:t>Sometimes you might see it being used to return the current object by dereferencing it (for chaining operations), e.g.</a:t>
            </a:r>
          </a:p>
          <a:p>
            <a:endParaRPr lang="en-GB" dirty="0"/>
          </a:p>
          <a:p>
            <a:r>
              <a:rPr lang="en-US" dirty="0"/>
              <a:t>class </a:t>
            </a:r>
            <a:r>
              <a:rPr lang="en-US" dirty="0" err="1"/>
              <a:t>MyClass</a:t>
            </a:r>
            <a:r>
              <a:rPr lang="en-US" dirty="0"/>
              <a:t> {</a:t>
            </a:r>
          </a:p>
          <a:p>
            <a:r>
              <a:rPr lang="en-US" dirty="0"/>
              <a:t>public:</a:t>
            </a:r>
          </a:p>
          <a:p>
            <a:r>
              <a:rPr lang="en-US" dirty="0"/>
              <a:t>    </a:t>
            </a:r>
            <a:r>
              <a:rPr lang="en-US" dirty="0" err="1"/>
              <a:t>MyClass</a:t>
            </a:r>
            <a:r>
              <a:rPr lang="en-US" dirty="0"/>
              <a:t>&amp; </a:t>
            </a:r>
            <a:r>
              <a:rPr lang="en-US" dirty="0" err="1"/>
              <a:t>setValue</a:t>
            </a:r>
            <a:r>
              <a:rPr lang="en-US" dirty="0"/>
              <a:t>(int value) {</a:t>
            </a:r>
          </a:p>
          <a:p>
            <a:r>
              <a:rPr lang="en-US" dirty="0"/>
              <a:t>        // Do something with value</a:t>
            </a:r>
          </a:p>
          <a:p>
            <a:r>
              <a:rPr lang="en-US" dirty="0"/>
              <a:t>        return *this;  // Return the current object by dereferencing "this"</a:t>
            </a:r>
          </a:p>
          <a:p>
            <a:r>
              <a:rPr lang="en-US" dirty="0"/>
              <a:t>    }</a:t>
            </a:r>
          </a:p>
          <a:p>
            <a:r>
              <a:rPr lang="en-US" dirty="0"/>
              <a:t>};</a:t>
            </a:r>
          </a:p>
          <a:p>
            <a:endParaRPr lang="en-US" dirty="0"/>
          </a:p>
          <a:p>
            <a:r>
              <a:rPr lang="en-US" dirty="0"/>
              <a:t>int main() {</a:t>
            </a:r>
          </a:p>
          <a:p>
            <a:r>
              <a:rPr lang="en-US" dirty="0"/>
              <a:t>    </a:t>
            </a:r>
            <a:r>
              <a:rPr lang="en-US" dirty="0" err="1"/>
              <a:t>MyClass</a:t>
            </a:r>
            <a:r>
              <a:rPr lang="en-US" dirty="0"/>
              <a:t> obj;</a:t>
            </a:r>
          </a:p>
          <a:p>
            <a:r>
              <a:rPr lang="en-US" dirty="0"/>
              <a:t>    </a:t>
            </a:r>
            <a:r>
              <a:rPr lang="en-US" dirty="0" err="1"/>
              <a:t>obj.setValue</a:t>
            </a:r>
            <a:r>
              <a:rPr lang="en-US" dirty="0"/>
              <a:t>(10).</a:t>
            </a:r>
            <a:r>
              <a:rPr lang="en-US" dirty="0" err="1"/>
              <a:t>setValue</a:t>
            </a:r>
            <a:r>
              <a:rPr lang="en-US" dirty="0"/>
              <a:t>(20);  // This is an example of method chaining – something you’ve probably seen before.</a:t>
            </a:r>
          </a:p>
          <a:p>
            <a:r>
              <a:rPr lang="en-US" dirty="0"/>
              <a:t>}</a:t>
            </a:r>
          </a:p>
          <a:p>
            <a:endParaRPr lang="en-GB" dirty="0"/>
          </a:p>
          <a:p>
            <a:r>
              <a:rPr lang="en-GB" dirty="0"/>
              <a:t> </a:t>
            </a:r>
          </a:p>
        </p:txBody>
      </p:sp>
      <p:sp>
        <p:nvSpPr>
          <p:cNvPr id="4" name="Slide Number Placeholder 3"/>
          <p:cNvSpPr>
            <a:spLocks noGrp="1"/>
          </p:cNvSpPr>
          <p:nvPr>
            <p:ph type="sldNum" sz="quarter" idx="5"/>
          </p:nvPr>
        </p:nvSpPr>
        <p:spPr/>
        <p:txBody>
          <a:bodyPr/>
          <a:lstStyle/>
          <a:p>
            <a:fld id="{548901C6-1DA1-FB44-ABEE-06A0FEB7738E}" type="slidenum">
              <a:rPr lang="en-GB" smtClean="0"/>
              <a:t>5</a:t>
            </a:fld>
            <a:endParaRPr lang="en-GB"/>
          </a:p>
        </p:txBody>
      </p:sp>
    </p:spTree>
    <p:extLst>
      <p:ext uri="{BB962C8B-B14F-4D97-AF65-F5344CB8AC3E}">
        <p14:creationId xmlns:p14="http://schemas.microsoft.com/office/powerpoint/2010/main" val="33727766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7CA668"/>
                </a:solidFill>
                <a:effectLst/>
                <a:latin typeface="Consolas" panose="020B0609020204030204" pitchFamily="49" charset="0"/>
              </a:rPr>
              <a:t>assert macro should be used to check valid arguments during development.</a:t>
            </a:r>
            <a:endParaRPr lang="en-US" b="0" dirty="0">
              <a:solidFill>
                <a:srgbClr val="FFFFFF"/>
              </a:solidFill>
              <a:effectLst/>
              <a:latin typeface="Consolas" panose="020B0609020204030204" pitchFamily="49" charset="0"/>
            </a:endParaRPr>
          </a:p>
          <a:p>
            <a:r>
              <a:rPr lang="en-US" b="0" dirty="0">
                <a:solidFill>
                  <a:srgbClr val="7CA668"/>
                </a:solidFill>
                <a:effectLst/>
                <a:latin typeface="Consolas" panose="020B0609020204030204" pitchFamily="49" charset="0"/>
              </a:rPr>
              <a:t>assert macro will be replaced by contracts, which offer a cleaner syntax and more formal specification.  They are expected to be fully implement by C++26.</a:t>
            </a:r>
          </a:p>
          <a:p>
            <a:endParaRPr lang="en-US" b="0" dirty="0">
              <a:solidFill>
                <a:srgbClr val="7CA668"/>
              </a:solidFill>
              <a:effectLst/>
              <a:latin typeface="Consolas" panose="020B0609020204030204" pitchFamily="49" charset="0"/>
            </a:endParaRPr>
          </a:p>
          <a:p>
            <a:r>
              <a:rPr lang="en-US" b="0" dirty="0">
                <a:solidFill>
                  <a:srgbClr val="7CA668"/>
                </a:solidFill>
                <a:effectLst/>
                <a:latin typeface="Consolas" panose="020B0609020204030204" pitchFamily="49" charset="0"/>
              </a:rPr>
              <a:t>Some example syntax (from C++ 20):</a:t>
            </a:r>
          </a:p>
          <a:p>
            <a:endParaRPr lang="en-US" b="0" dirty="0">
              <a:solidFill>
                <a:srgbClr val="7CA668"/>
              </a:solidFill>
              <a:effectLst/>
              <a:latin typeface="Consolas" panose="020B0609020204030204" pitchFamily="49" charset="0"/>
            </a:endParaRPr>
          </a:p>
          <a:p>
            <a:r>
              <a:rPr lang="en-US" b="0" dirty="0">
                <a:solidFill>
                  <a:srgbClr val="7CA668"/>
                </a:solidFill>
                <a:effectLst/>
                <a:latin typeface="Consolas" panose="020B0609020204030204" pitchFamily="49" charset="0"/>
              </a:rPr>
              <a:t>void </a:t>
            </a:r>
            <a:r>
              <a:rPr lang="en-US" b="0" dirty="0" err="1">
                <a:solidFill>
                  <a:srgbClr val="7CA668"/>
                </a:solidFill>
                <a:effectLst/>
                <a:latin typeface="Consolas" panose="020B0609020204030204" pitchFamily="49" charset="0"/>
              </a:rPr>
              <a:t>setValue</a:t>
            </a:r>
            <a:r>
              <a:rPr lang="en-US" b="0" dirty="0">
                <a:solidFill>
                  <a:srgbClr val="7CA668"/>
                </a:solidFill>
                <a:effectLst/>
                <a:latin typeface="Consolas" panose="020B0609020204030204" pitchFamily="49" charset="0"/>
              </a:rPr>
              <a:t>(int z)</a:t>
            </a:r>
          </a:p>
          <a:p>
            <a:r>
              <a:rPr lang="en-US" b="0" dirty="0">
                <a:solidFill>
                  <a:srgbClr val="7CA668"/>
                </a:solidFill>
                <a:effectLst/>
                <a:latin typeface="Consolas" panose="020B0609020204030204" pitchFamily="49" charset="0"/>
              </a:rPr>
              <a:t>[[expects: z &gt; 0]]  // Precondition for function to execute: z must be positive</a:t>
            </a:r>
          </a:p>
          <a:p>
            <a:r>
              <a:rPr lang="en-US" b="0" dirty="0">
                <a:solidFill>
                  <a:srgbClr val="7CA668"/>
                </a:solidFill>
                <a:effectLst/>
                <a:latin typeface="Consolas" panose="020B0609020204030204" pitchFamily="49" charset="0"/>
              </a:rPr>
              <a:t>{</a:t>
            </a:r>
          </a:p>
          <a:p>
            <a:r>
              <a:rPr lang="en-US" b="0" dirty="0">
                <a:solidFill>
                  <a:srgbClr val="7CA668"/>
                </a:solidFill>
                <a:effectLst/>
                <a:latin typeface="Consolas" panose="020B0609020204030204" pitchFamily="49" charset="0"/>
              </a:rPr>
              <a:t>    // Function body</a:t>
            </a:r>
          </a:p>
          <a:p>
            <a:r>
              <a:rPr lang="en-US" b="0" dirty="0">
                <a:solidFill>
                  <a:srgbClr val="7CA668"/>
                </a:solidFill>
                <a:effectLst/>
                <a:latin typeface="Consolas" panose="020B0609020204030204" pitchFamily="49" charset="0"/>
              </a:rPr>
              <a:t>}</a:t>
            </a:r>
          </a:p>
          <a:p>
            <a:endParaRPr lang="en-US" b="0" dirty="0">
              <a:solidFill>
                <a:srgbClr val="7CA668"/>
              </a:solidFill>
              <a:effectLst/>
              <a:latin typeface="Consolas" panose="020B0609020204030204" pitchFamily="49" charset="0"/>
            </a:endParaRPr>
          </a:p>
          <a:p>
            <a:r>
              <a:rPr lang="en-US" b="0" dirty="0">
                <a:solidFill>
                  <a:srgbClr val="7CA668"/>
                </a:solidFill>
                <a:effectLst/>
                <a:latin typeface="Consolas" panose="020B0609020204030204" pitchFamily="49" charset="0"/>
              </a:rPr>
              <a:t>Responsibility for passing correct arguments to a function may lie with the client or the function, which is a good software engineering debate itself(!)</a:t>
            </a:r>
          </a:p>
          <a:p>
            <a:r>
              <a:rPr lang="en-US" b="0" dirty="0">
                <a:solidFill>
                  <a:srgbClr val="7CA668"/>
                </a:solidFill>
                <a:effectLst/>
                <a:latin typeface="Consolas" panose="020B0609020204030204" pitchFamily="49" charset="0"/>
              </a:rPr>
              <a:t>That responsibility must be explicit (via docs or consistent use of contacts) and should not be duplicated.</a:t>
            </a:r>
            <a:endParaRPr lang="en-US" b="0" dirty="0">
              <a:solidFill>
                <a:srgbClr val="FFFFFF"/>
              </a:solidFill>
              <a:effectLst/>
              <a:latin typeface="Consolas" panose="020B0609020204030204" pitchFamily="49" charset="0"/>
            </a:endParaRPr>
          </a:p>
          <a:p>
            <a:endParaRPr lang="en-GB" dirty="0"/>
          </a:p>
          <a:p>
            <a:br>
              <a:rPr lang="en-GB" dirty="0"/>
            </a:br>
            <a:r>
              <a:rPr lang="en-GB" dirty="0"/>
              <a:t>Technical note.</a:t>
            </a:r>
          </a:p>
          <a:p>
            <a:endParaRPr lang="en-GB" dirty="0"/>
          </a:p>
          <a:p>
            <a:r>
              <a:rPr lang="en-GB" dirty="0"/>
              <a:t>The assert macro is typically used in development and not generally recommended for use in production code; generally, assert() is disabled in release builds as the NDEBUG macro is typically defined and the line is essentially “compiled out”.  This can of course created potential security vulnerabilities.  But this could be exception handled… but that introduces other issues.</a:t>
            </a:r>
          </a:p>
          <a:p>
            <a:endParaRPr lang="en-GB" dirty="0"/>
          </a:p>
          <a:p>
            <a:endParaRPr lang="en-GB" dirty="0"/>
          </a:p>
        </p:txBody>
      </p:sp>
      <p:sp>
        <p:nvSpPr>
          <p:cNvPr id="4" name="Slide Number Placeholder 3"/>
          <p:cNvSpPr>
            <a:spLocks noGrp="1"/>
          </p:cNvSpPr>
          <p:nvPr>
            <p:ph type="sldNum" sz="quarter" idx="5"/>
          </p:nvPr>
        </p:nvSpPr>
        <p:spPr/>
        <p:txBody>
          <a:bodyPr/>
          <a:lstStyle/>
          <a:p>
            <a:fld id="{548901C6-1DA1-FB44-ABEE-06A0FEB7738E}" type="slidenum">
              <a:rPr lang="en-GB" smtClean="0"/>
              <a:t>6</a:t>
            </a:fld>
            <a:endParaRPr lang="en-GB"/>
          </a:p>
        </p:txBody>
      </p:sp>
    </p:spTree>
    <p:extLst>
      <p:ext uri="{BB962C8B-B14F-4D97-AF65-F5344CB8AC3E}">
        <p14:creationId xmlns:p14="http://schemas.microsoft.com/office/powerpoint/2010/main" val="32909569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7CA668"/>
                </a:solidFill>
                <a:effectLst/>
                <a:latin typeface="Consolas" panose="020B0609020204030204" pitchFamily="49" charset="0"/>
              </a:rPr>
              <a:t>This is the preferred approach to default initialization.</a:t>
            </a:r>
            <a:endParaRPr lang="en-US" b="0" dirty="0">
              <a:solidFill>
                <a:srgbClr val="FFFFFF"/>
              </a:solidFill>
              <a:effectLst/>
              <a:latin typeface="Consolas" panose="020B0609020204030204" pitchFamily="49" charset="0"/>
            </a:endParaRPr>
          </a:p>
          <a:p>
            <a:pPr marL="171450" indent="-171450">
              <a:buFont typeface="Arial" panose="020B0604020202020204" pitchFamily="34" charset="0"/>
              <a:buChar char="•"/>
            </a:pPr>
            <a:r>
              <a:rPr lang="en-US" b="0" dirty="0">
                <a:solidFill>
                  <a:srgbClr val="7CA668"/>
                </a:solidFill>
                <a:effectLst/>
                <a:latin typeface="Consolas" panose="020B0609020204030204" pitchFamily="49" charset="0"/>
              </a:rPr>
              <a:t>Compilers uses these in its generated MIL.</a:t>
            </a:r>
            <a:endParaRPr lang="en-US" b="0" dirty="0">
              <a:solidFill>
                <a:srgbClr val="FFFFFF"/>
              </a:solidFill>
              <a:effectLst/>
              <a:latin typeface="Consolas" panose="020B0609020204030204" pitchFamily="49" charset="0"/>
            </a:endParaRPr>
          </a:p>
          <a:p>
            <a:pPr marL="171450" indent="-171450">
              <a:buFont typeface="Arial" panose="020B0604020202020204" pitchFamily="34" charset="0"/>
              <a:buChar char="•"/>
            </a:pPr>
            <a:r>
              <a:rPr lang="en-US" b="0" dirty="0">
                <a:solidFill>
                  <a:srgbClr val="7CA668"/>
                </a:solidFill>
                <a:effectLst/>
                <a:latin typeface="Consolas" panose="020B0609020204030204" pitchFamily="49" charset="0"/>
              </a:rPr>
              <a:t>Ensures primitives are initialized.</a:t>
            </a:r>
            <a:endParaRPr lang="en-US" b="0" dirty="0">
              <a:solidFill>
                <a:srgbClr val="FFFFFF"/>
              </a:solidFill>
              <a:effectLst/>
              <a:latin typeface="Consolas" panose="020B0609020204030204" pitchFamily="49" charset="0"/>
            </a:endParaRPr>
          </a:p>
          <a:p>
            <a:pPr marL="171450" indent="-171450">
              <a:buFont typeface="Arial" panose="020B0604020202020204" pitchFamily="34" charset="0"/>
              <a:buChar char="•"/>
            </a:pPr>
            <a:r>
              <a:rPr lang="en-US" b="0" dirty="0">
                <a:solidFill>
                  <a:srgbClr val="7CA668"/>
                </a:solidFill>
                <a:effectLst/>
                <a:latin typeface="Consolas" panose="020B0609020204030204" pitchFamily="49" charset="0"/>
              </a:rPr>
              <a:t>May be overridden in a constructor.</a:t>
            </a:r>
            <a:endParaRPr lang="en-US" b="0" dirty="0">
              <a:solidFill>
                <a:srgbClr val="FFFFFF"/>
              </a:solidFill>
              <a:effectLst/>
              <a:latin typeface="Consolas" panose="020B0609020204030204" pitchFamily="49" charset="0"/>
            </a:endParaRPr>
          </a:p>
          <a:p>
            <a:endParaRPr lang="en-GB" dirty="0"/>
          </a:p>
        </p:txBody>
      </p:sp>
      <p:sp>
        <p:nvSpPr>
          <p:cNvPr id="4" name="Slide Number Placeholder 3"/>
          <p:cNvSpPr>
            <a:spLocks noGrp="1"/>
          </p:cNvSpPr>
          <p:nvPr>
            <p:ph type="sldNum" sz="quarter" idx="5"/>
          </p:nvPr>
        </p:nvSpPr>
        <p:spPr/>
        <p:txBody>
          <a:bodyPr/>
          <a:lstStyle/>
          <a:p>
            <a:fld id="{548901C6-1DA1-FB44-ABEE-06A0FEB7738E}" type="slidenum">
              <a:rPr lang="en-GB" smtClean="0"/>
              <a:t>7</a:t>
            </a:fld>
            <a:endParaRPr lang="en-GB"/>
          </a:p>
        </p:txBody>
      </p:sp>
    </p:spTree>
    <p:extLst>
      <p:ext uri="{BB962C8B-B14F-4D97-AF65-F5344CB8AC3E}">
        <p14:creationId xmlns:p14="http://schemas.microsoft.com/office/powerpoint/2010/main" val="34147184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 has multiple ways to initialize objects, and each technique has its own set of rules and resulting behaviour; here’s a quick overview.</a:t>
            </a:r>
          </a:p>
          <a:p>
            <a:endParaRPr lang="en-GB" dirty="0"/>
          </a:p>
          <a:p>
            <a:endParaRPr lang="en-GB" dirty="0"/>
          </a:p>
        </p:txBody>
      </p:sp>
      <p:sp>
        <p:nvSpPr>
          <p:cNvPr id="4" name="Slide Number Placeholder 3"/>
          <p:cNvSpPr>
            <a:spLocks noGrp="1"/>
          </p:cNvSpPr>
          <p:nvPr>
            <p:ph type="sldNum" sz="quarter" idx="5"/>
          </p:nvPr>
        </p:nvSpPr>
        <p:spPr/>
        <p:txBody>
          <a:bodyPr/>
          <a:lstStyle/>
          <a:p>
            <a:fld id="{548901C6-1DA1-FB44-ABEE-06A0FEB7738E}" type="slidenum">
              <a:rPr lang="en-GB" smtClean="0"/>
              <a:t>8</a:t>
            </a:fld>
            <a:endParaRPr lang="en-GB"/>
          </a:p>
        </p:txBody>
      </p:sp>
    </p:spTree>
    <p:extLst>
      <p:ext uri="{BB962C8B-B14F-4D97-AF65-F5344CB8AC3E}">
        <p14:creationId xmlns:p14="http://schemas.microsoft.com/office/powerpoint/2010/main" val="51702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48901C6-1DA1-FB44-ABEE-06A0FEB7738E}" type="slidenum">
              <a:rPr lang="en-GB" smtClean="0"/>
              <a:t>9</a:t>
            </a:fld>
            <a:endParaRPr lang="en-GB"/>
          </a:p>
        </p:txBody>
      </p:sp>
    </p:spTree>
    <p:extLst>
      <p:ext uri="{BB962C8B-B14F-4D97-AF65-F5344CB8AC3E}">
        <p14:creationId xmlns:p14="http://schemas.microsoft.com/office/powerpoint/2010/main" val="179583817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5.jp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6.jp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7.jp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8.jp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9.jp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0.jp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5.pn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3.pn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8.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9.pn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0.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0.jp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jp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2.jp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3.jp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4.jp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 White / Oran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4785" y="2322726"/>
            <a:ext cx="6596062" cy="2431485"/>
          </a:xfrm>
        </p:spPr>
        <p:txBody>
          <a:bodyPr anchor="b" anchorCtr="0">
            <a:noAutofit/>
          </a:bodyPr>
          <a:lstStyle>
            <a:lvl1pPr algn="l">
              <a:lnSpc>
                <a:spcPct val="90000"/>
              </a:lnSpc>
              <a:defRPr sz="5600" baseline="0">
                <a:solidFill>
                  <a:srgbClr val="004050"/>
                </a:solidFill>
              </a:defRPr>
            </a:lvl1pPr>
          </a:lstStyle>
          <a:p>
            <a:r>
              <a:rPr lang="en-US" noProof="0" dirty="0"/>
              <a:t>Click to edit Master title style</a:t>
            </a:r>
            <a:endParaRPr lang="en-GB" noProof="0" dirty="0"/>
          </a:p>
        </p:txBody>
      </p:sp>
      <p:pic>
        <p:nvPicPr>
          <p:cNvPr id="11" name="Picture 10"/>
          <p:cNvPicPr>
            <a:picLocks noChangeAspect="1"/>
          </p:cNvPicPr>
          <p:nvPr userDrawn="1"/>
        </p:nvPicPr>
        <p:blipFill rotWithShape="1">
          <a:blip r:embed="rId2">
            <a:extLst>
              <a:ext uri="{28A0092B-C50C-407E-A947-70E740481C1C}">
                <a14:useLocalDpi xmlns:a14="http://schemas.microsoft.com/office/drawing/2010/main" val="0"/>
              </a:ext>
            </a:extLst>
          </a:blip>
          <a:srcRect t="16855" r="11010"/>
          <a:stretch/>
        </p:blipFill>
        <p:spPr>
          <a:xfrm>
            <a:off x="7171920" y="-4252"/>
            <a:ext cx="5020079" cy="5635931"/>
          </a:xfrm>
          <a:prstGeom prst="rect">
            <a:avLst/>
          </a:prstGeom>
        </p:spPr>
      </p:pic>
      <p:pic>
        <p:nvPicPr>
          <p:cNvPr id="12"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4" name="Text Placeholder 3"/>
          <p:cNvSpPr>
            <a:spLocks noGrp="1"/>
          </p:cNvSpPr>
          <p:nvPr>
            <p:ph type="body" sz="quarter" idx="10" hasCustomPrompt="1"/>
          </p:nvPr>
        </p:nvSpPr>
        <p:spPr>
          <a:xfrm>
            <a:off x="376237" y="5768975"/>
            <a:ext cx="6604609" cy="709613"/>
          </a:xfrm>
        </p:spPr>
        <p:txBody>
          <a:bodyPr/>
          <a:lstStyle>
            <a:lvl1pPr>
              <a:defRPr baseline="0"/>
            </a:lvl1pPr>
          </a:lstStyle>
          <a:p>
            <a:pPr lvl="0"/>
            <a:r>
              <a:rPr lang="en-US" dirty="0"/>
              <a:t>Subtitle here</a:t>
            </a:r>
          </a:p>
        </p:txBody>
      </p:sp>
    </p:spTree>
    <p:extLst>
      <p:ext uri="{BB962C8B-B14F-4D97-AF65-F5344CB8AC3E}">
        <p14:creationId xmlns:p14="http://schemas.microsoft.com/office/powerpoint/2010/main" val="3856846588"/>
      </p:ext>
    </p:extLst>
  </p:cSld>
  <p:clrMapOvr>
    <a:masterClrMapping/>
  </p:clrMapOvr>
  <p:extLst>
    <p:ext uri="{DCECCB84-F9BA-43D5-87BE-67443E8EF086}">
      <p15:sldGuideLst xmlns:p15="http://schemas.microsoft.com/office/powerpoint/2012/main">
        <p15:guide id="1" pos="3840" userDrawn="1">
          <p15:clr>
            <a:srgbClr val="FBAE40"/>
          </p15:clr>
        </p15:guide>
        <p15:guide id="2" orient="horz" pos="1457" userDrawn="1">
          <p15:clr>
            <a:srgbClr val="FBAE40"/>
          </p15:clr>
        </p15:guide>
        <p15:guide id="3" orient="horz" pos="3634"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Orange Background A">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b="9944"/>
          <a:stretch/>
        </p:blipFill>
        <p:spPr>
          <a:xfrm>
            <a:off x="0" y="-1"/>
            <a:ext cx="12192000" cy="6862273"/>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5300" y="2311970"/>
            <a:ext cx="5627171" cy="2277604"/>
          </a:xfrm>
        </p:spPr>
        <p:txBody>
          <a:bodyPr anchor="b" anchorCtr="0">
            <a:noAutofit/>
          </a:bodyPr>
          <a:lstStyle>
            <a:lvl1pPr algn="l">
              <a:lnSpc>
                <a:spcPts val="6000"/>
              </a:lnSpc>
              <a:defRPr sz="5600">
                <a:solidFill>
                  <a:srgbClr val="004050"/>
                </a:solidFill>
              </a:defRPr>
            </a:lvl1pPr>
          </a:lstStyle>
          <a:p>
            <a:r>
              <a:rPr lang="en-US" noProof="0"/>
              <a:t>Click to edit Master title style</a:t>
            </a:r>
            <a:endParaRPr lang="en-GB" noProof="0" dirty="0"/>
          </a:p>
        </p:txBody>
      </p:sp>
      <p:sp>
        <p:nvSpPr>
          <p:cNvPr id="20" name="object 5">
            <a:extLst>
              <a:ext uri="{FF2B5EF4-FFF2-40B4-BE49-F238E27FC236}">
                <a16:creationId xmlns:a16="http://schemas.microsoft.com/office/drawing/2014/main" id="{28E4C95E-5280-3241-AF7F-04C2329AE56E}"/>
              </a:ext>
            </a:extLst>
          </p:cNvPr>
          <p:cNvSpPr/>
          <p:nvPr userDrawn="1"/>
        </p:nvSpPr>
        <p:spPr>
          <a:xfrm>
            <a:off x="0" y="4401989"/>
            <a:ext cx="6977811" cy="982453"/>
          </a:xfrm>
          <a:custGeom>
            <a:avLst/>
            <a:gdLst/>
            <a:ahLst/>
            <a:cxnLst/>
            <a:rect l="l" t="t" r="r" b="b"/>
            <a:pathLst>
              <a:path w="9245600" h="1301750">
                <a:moveTo>
                  <a:pt x="8673461" y="0"/>
                </a:moveTo>
                <a:lnTo>
                  <a:pt x="8505236" y="0"/>
                </a:lnTo>
                <a:lnTo>
                  <a:pt x="8507088" y="52226"/>
                </a:lnTo>
                <a:lnTo>
                  <a:pt x="8512559" y="103477"/>
                </a:lnTo>
                <a:lnTo>
                  <a:pt x="8521524" y="153629"/>
                </a:lnTo>
                <a:lnTo>
                  <a:pt x="8533859" y="202558"/>
                </a:lnTo>
                <a:lnTo>
                  <a:pt x="8549439" y="250138"/>
                </a:lnTo>
                <a:lnTo>
                  <a:pt x="8568137" y="296245"/>
                </a:lnTo>
                <a:lnTo>
                  <a:pt x="8589830" y="340755"/>
                </a:lnTo>
                <a:lnTo>
                  <a:pt x="8614392" y="383542"/>
                </a:lnTo>
                <a:lnTo>
                  <a:pt x="8641698" y="424483"/>
                </a:lnTo>
                <a:lnTo>
                  <a:pt x="8671623" y="463451"/>
                </a:lnTo>
                <a:lnTo>
                  <a:pt x="8704041" y="500324"/>
                </a:lnTo>
                <a:lnTo>
                  <a:pt x="8738829" y="534976"/>
                </a:lnTo>
                <a:lnTo>
                  <a:pt x="8775861" y="567283"/>
                </a:lnTo>
                <a:lnTo>
                  <a:pt x="0" y="567283"/>
                </a:lnTo>
                <a:lnTo>
                  <a:pt x="0" y="734250"/>
                </a:lnTo>
                <a:lnTo>
                  <a:pt x="8775797" y="734250"/>
                </a:lnTo>
                <a:lnTo>
                  <a:pt x="8738779" y="766556"/>
                </a:lnTo>
                <a:lnTo>
                  <a:pt x="8704003" y="801206"/>
                </a:lnTo>
                <a:lnTo>
                  <a:pt x="8671594" y="838075"/>
                </a:lnTo>
                <a:lnTo>
                  <a:pt x="8641677" y="877039"/>
                </a:lnTo>
                <a:lnTo>
                  <a:pt x="8614377" y="917973"/>
                </a:lnTo>
                <a:lnTo>
                  <a:pt x="8589820" y="960755"/>
                </a:lnTo>
                <a:lnTo>
                  <a:pt x="8568131" y="1005257"/>
                </a:lnTo>
                <a:lnTo>
                  <a:pt x="8549435" y="1051358"/>
                </a:lnTo>
                <a:lnTo>
                  <a:pt x="8533857" y="1098932"/>
                </a:lnTo>
                <a:lnTo>
                  <a:pt x="8521524" y="1147854"/>
                </a:lnTo>
                <a:lnTo>
                  <a:pt x="8512559" y="1198001"/>
                </a:lnTo>
                <a:lnTo>
                  <a:pt x="8507088" y="1249248"/>
                </a:lnTo>
                <a:lnTo>
                  <a:pt x="8505236" y="1301470"/>
                </a:lnTo>
                <a:lnTo>
                  <a:pt x="8673461" y="1301470"/>
                </a:lnTo>
                <a:lnTo>
                  <a:pt x="8675562" y="1252598"/>
                </a:lnTo>
                <a:lnTo>
                  <a:pt x="8681752" y="1204867"/>
                </a:lnTo>
                <a:lnTo>
                  <a:pt x="8691858" y="1158448"/>
                </a:lnTo>
                <a:lnTo>
                  <a:pt x="8705706" y="1113513"/>
                </a:lnTo>
                <a:lnTo>
                  <a:pt x="8723124" y="1070235"/>
                </a:lnTo>
                <a:lnTo>
                  <a:pt x="8743939" y="1028783"/>
                </a:lnTo>
                <a:lnTo>
                  <a:pt x="8767978" y="989330"/>
                </a:lnTo>
                <a:lnTo>
                  <a:pt x="8795069" y="952048"/>
                </a:lnTo>
                <a:lnTo>
                  <a:pt x="8825038" y="917108"/>
                </a:lnTo>
                <a:lnTo>
                  <a:pt x="8857713" y="884681"/>
                </a:lnTo>
                <a:lnTo>
                  <a:pt x="8892921" y="854939"/>
                </a:lnTo>
                <a:lnTo>
                  <a:pt x="8930489" y="828053"/>
                </a:lnTo>
                <a:lnTo>
                  <a:pt x="8970245" y="804196"/>
                </a:lnTo>
                <a:lnTo>
                  <a:pt x="9012015" y="783538"/>
                </a:lnTo>
                <a:lnTo>
                  <a:pt x="9055627" y="766252"/>
                </a:lnTo>
                <a:lnTo>
                  <a:pt x="9100908" y="752508"/>
                </a:lnTo>
                <a:lnTo>
                  <a:pt x="9147685" y="742479"/>
                </a:lnTo>
                <a:lnTo>
                  <a:pt x="9195786" y="736336"/>
                </a:lnTo>
                <a:lnTo>
                  <a:pt x="9245037" y="734250"/>
                </a:lnTo>
                <a:lnTo>
                  <a:pt x="9245037" y="567283"/>
                </a:lnTo>
                <a:lnTo>
                  <a:pt x="9195786" y="565197"/>
                </a:lnTo>
                <a:lnTo>
                  <a:pt x="9147685" y="559052"/>
                </a:lnTo>
                <a:lnTo>
                  <a:pt x="9100908" y="549020"/>
                </a:lnTo>
                <a:lnTo>
                  <a:pt x="9055627" y="535274"/>
                </a:lnTo>
                <a:lnTo>
                  <a:pt x="9012015" y="517984"/>
                </a:lnTo>
                <a:lnTo>
                  <a:pt x="8970245" y="497322"/>
                </a:lnTo>
                <a:lnTo>
                  <a:pt x="8930489" y="473460"/>
                </a:lnTo>
                <a:lnTo>
                  <a:pt x="8892921" y="446570"/>
                </a:lnTo>
                <a:lnTo>
                  <a:pt x="8857713" y="416823"/>
                </a:lnTo>
                <a:lnTo>
                  <a:pt x="8825038" y="384391"/>
                </a:lnTo>
                <a:lnTo>
                  <a:pt x="8795069" y="349446"/>
                </a:lnTo>
                <a:lnTo>
                  <a:pt x="8767978" y="312159"/>
                </a:lnTo>
                <a:lnTo>
                  <a:pt x="8743939" y="272701"/>
                </a:lnTo>
                <a:lnTo>
                  <a:pt x="8723124" y="231246"/>
                </a:lnTo>
                <a:lnTo>
                  <a:pt x="8705706" y="187963"/>
                </a:lnTo>
                <a:lnTo>
                  <a:pt x="8691858" y="143026"/>
                </a:lnTo>
                <a:lnTo>
                  <a:pt x="8681752" y="96605"/>
                </a:lnTo>
                <a:lnTo>
                  <a:pt x="8675562" y="48872"/>
                </a:lnTo>
                <a:lnTo>
                  <a:pt x="8673461" y="0"/>
                </a:lnTo>
                <a:close/>
              </a:path>
            </a:pathLst>
          </a:custGeom>
          <a:solidFill>
            <a:srgbClr val="FFFFFF"/>
          </a:solidFill>
        </p:spPr>
        <p:txBody>
          <a:bodyPr wrap="square" lIns="0" tIns="0" rIns="0" bIns="0" rtlCol="0"/>
          <a:lstStyle/>
          <a:p>
            <a:endParaRPr sz="1029"/>
          </a:p>
        </p:txBody>
      </p:sp>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7" name="Content Placeholder 3"/>
          <p:cNvSpPr>
            <a:spLocks noGrp="1"/>
          </p:cNvSpPr>
          <p:nvPr>
            <p:ph sz="quarter" idx="10"/>
          </p:nvPr>
        </p:nvSpPr>
        <p:spPr>
          <a:xfrm>
            <a:off x="385299" y="5768975"/>
            <a:ext cx="5627171" cy="709613"/>
          </a:xfrm>
        </p:spPr>
        <p:txBody>
          <a:bodyPr/>
          <a:lstStyle/>
          <a:p>
            <a:pPr lvl="0"/>
            <a:r>
              <a:rPr lang="en-US"/>
              <a:t>Edit Master text styles</a:t>
            </a:r>
          </a:p>
        </p:txBody>
      </p:sp>
    </p:spTree>
    <p:extLst>
      <p:ext uri="{BB962C8B-B14F-4D97-AF65-F5344CB8AC3E}">
        <p14:creationId xmlns:p14="http://schemas.microsoft.com/office/powerpoint/2010/main" val="1799002601"/>
      </p:ext>
    </p:extLst>
  </p:cSld>
  <p:clrMapOvr>
    <a:masterClrMapping/>
  </p:clrMapOvr>
  <p:extLst>
    <p:ext uri="{DCECCB84-F9BA-43D5-87BE-67443E8EF086}">
      <p15:sldGuideLst xmlns:p15="http://schemas.microsoft.com/office/powerpoint/2012/main">
        <p15:guide id="1" orient="horz" pos="3634"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Orange Background B">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b="9607"/>
          <a:stretch/>
        </p:blipFill>
        <p:spPr>
          <a:xfrm>
            <a:off x="0" y="-1"/>
            <a:ext cx="12192000" cy="6887911"/>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5300" y="2311970"/>
            <a:ext cx="5627171" cy="2277604"/>
          </a:xfrm>
        </p:spPr>
        <p:txBody>
          <a:bodyPr anchor="b" anchorCtr="0">
            <a:noAutofit/>
          </a:bodyPr>
          <a:lstStyle>
            <a:lvl1pPr algn="l">
              <a:lnSpc>
                <a:spcPts val="6000"/>
              </a:lnSpc>
              <a:defRPr sz="5600">
                <a:solidFill>
                  <a:srgbClr val="004050"/>
                </a:solidFill>
              </a:defRPr>
            </a:lvl1pPr>
          </a:lstStyle>
          <a:p>
            <a:r>
              <a:rPr lang="en-US" noProof="0"/>
              <a:t>Click to edit Master title style</a:t>
            </a:r>
            <a:endParaRPr lang="en-GB" noProof="0" dirty="0"/>
          </a:p>
        </p:txBody>
      </p:sp>
      <p:sp>
        <p:nvSpPr>
          <p:cNvPr id="20" name="object 5">
            <a:extLst>
              <a:ext uri="{FF2B5EF4-FFF2-40B4-BE49-F238E27FC236}">
                <a16:creationId xmlns:a16="http://schemas.microsoft.com/office/drawing/2014/main" id="{28E4C95E-5280-3241-AF7F-04C2329AE56E}"/>
              </a:ext>
            </a:extLst>
          </p:cNvPr>
          <p:cNvSpPr/>
          <p:nvPr userDrawn="1"/>
        </p:nvSpPr>
        <p:spPr>
          <a:xfrm>
            <a:off x="0" y="4401989"/>
            <a:ext cx="6977811" cy="982453"/>
          </a:xfrm>
          <a:custGeom>
            <a:avLst/>
            <a:gdLst/>
            <a:ahLst/>
            <a:cxnLst/>
            <a:rect l="l" t="t" r="r" b="b"/>
            <a:pathLst>
              <a:path w="9245600" h="1301750">
                <a:moveTo>
                  <a:pt x="8673461" y="0"/>
                </a:moveTo>
                <a:lnTo>
                  <a:pt x="8505236" y="0"/>
                </a:lnTo>
                <a:lnTo>
                  <a:pt x="8507088" y="52226"/>
                </a:lnTo>
                <a:lnTo>
                  <a:pt x="8512559" y="103477"/>
                </a:lnTo>
                <a:lnTo>
                  <a:pt x="8521524" y="153629"/>
                </a:lnTo>
                <a:lnTo>
                  <a:pt x="8533859" y="202558"/>
                </a:lnTo>
                <a:lnTo>
                  <a:pt x="8549439" y="250138"/>
                </a:lnTo>
                <a:lnTo>
                  <a:pt x="8568137" y="296245"/>
                </a:lnTo>
                <a:lnTo>
                  <a:pt x="8589830" y="340755"/>
                </a:lnTo>
                <a:lnTo>
                  <a:pt x="8614392" y="383542"/>
                </a:lnTo>
                <a:lnTo>
                  <a:pt x="8641698" y="424483"/>
                </a:lnTo>
                <a:lnTo>
                  <a:pt x="8671623" y="463451"/>
                </a:lnTo>
                <a:lnTo>
                  <a:pt x="8704041" y="500324"/>
                </a:lnTo>
                <a:lnTo>
                  <a:pt x="8738829" y="534976"/>
                </a:lnTo>
                <a:lnTo>
                  <a:pt x="8775861" y="567283"/>
                </a:lnTo>
                <a:lnTo>
                  <a:pt x="0" y="567283"/>
                </a:lnTo>
                <a:lnTo>
                  <a:pt x="0" y="734250"/>
                </a:lnTo>
                <a:lnTo>
                  <a:pt x="8775797" y="734250"/>
                </a:lnTo>
                <a:lnTo>
                  <a:pt x="8738779" y="766556"/>
                </a:lnTo>
                <a:lnTo>
                  <a:pt x="8704003" y="801206"/>
                </a:lnTo>
                <a:lnTo>
                  <a:pt x="8671594" y="838075"/>
                </a:lnTo>
                <a:lnTo>
                  <a:pt x="8641677" y="877039"/>
                </a:lnTo>
                <a:lnTo>
                  <a:pt x="8614377" y="917973"/>
                </a:lnTo>
                <a:lnTo>
                  <a:pt x="8589820" y="960755"/>
                </a:lnTo>
                <a:lnTo>
                  <a:pt x="8568131" y="1005257"/>
                </a:lnTo>
                <a:lnTo>
                  <a:pt x="8549435" y="1051358"/>
                </a:lnTo>
                <a:lnTo>
                  <a:pt x="8533857" y="1098932"/>
                </a:lnTo>
                <a:lnTo>
                  <a:pt x="8521524" y="1147854"/>
                </a:lnTo>
                <a:lnTo>
                  <a:pt x="8512559" y="1198001"/>
                </a:lnTo>
                <a:lnTo>
                  <a:pt x="8507088" y="1249248"/>
                </a:lnTo>
                <a:lnTo>
                  <a:pt x="8505236" y="1301470"/>
                </a:lnTo>
                <a:lnTo>
                  <a:pt x="8673461" y="1301470"/>
                </a:lnTo>
                <a:lnTo>
                  <a:pt x="8675562" y="1252598"/>
                </a:lnTo>
                <a:lnTo>
                  <a:pt x="8681752" y="1204867"/>
                </a:lnTo>
                <a:lnTo>
                  <a:pt x="8691858" y="1158448"/>
                </a:lnTo>
                <a:lnTo>
                  <a:pt x="8705706" y="1113513"/>
                </a:lnTo>
                <a:lnTo>
                  <a:pt x="8723124" y="1070235"/>
                </a:lnTo>
                <a:lnTo>
                  <a:pt x="8743939" y="1028783"/>
                </a:lnTo>
                <a:lnTo>
                  <a:pt x="8767978" y="989330"/>
                </a:lnTo>
                <a:lnTo>
                  <a:pt x="8795069" y="952048"/>
                </a:lnTo>
                <a:lnTo>
                  <a:pt x="8825038" y="917108"/>
                </a:lnTo>
                <a:lnTo>
                  <a:pt x="8857713" y="884681"/>
                </a:lnTo>
                <a:lnTo>
                  <a:pt x="8892921" y="854939"/>
                </a:lnTo>
                <a:lnTo>
                  <a:pt x="8930489" y="828053"/>
                </a:lnTo>
                <a:lnTo>
                  <a:pt x="8970245" y="804196"/>
                </a:lnTo>
                <a:lnTo>
                  <a:pt x="9012015" y="783538"/>
                </a:lnTo>
                <a:lnTo>
                  <a:pt x="9055627" y="766252"/>
                </a:lnTo>
                <a:lnTo>
                  <a:pt x="9100908" y="752508"/>
                </a:lnTo>
                <a:lnTo>
                  <a:pt x="9147685" y="742479"/>
                </a:lnTo>
                <a:lnTo>
                  <a:pt x="9195786" y="736336"/>
                </a:lnTo>
                <a:lnTo>
                  <a:pt x="9245037" y="734250"/>
                </a:lnTo>
                <a:lnTo>
                  <a:pt x="9245037" y="567283"/>
                </a:lnTo>
                <a:lnTo>
                  <a:pt x="9195786" y="565197"/>
                </a:lnTo>
                <a:lnTo>
                  <a:pt x="9147685" y="559052"/>
                </a:lnTo>
                <a:lnTo>
                  <a:pt x="9100908" y="549020"/>
                </a:lnTo>
                <a:lnTo>
                  <a:pt x="9055627" y="535274"/>
                </a:lnTo>
                <a:lnTo>
                  <a:pt x="9012015" y="517984"/>
                </a:lnTo>
                <a:lnTo>
                  <a:pt x="8970245" y="497322"/>
                </a:lnTo>
                <a:lnTo>
                  <a:pt x="8930489" y="473460"/>
                </a:lnTo>
                <a:lnTo>
                  <a:pt x="8892921" y="446570"/>
                </a:lnTo>
                <a:lnTo>
                  <a:pt x="8857713" y="416823"/>
                </a:lnTo>
                <a:lnTo>
                  <a:pt x="8825038" y="384391"/>
                </a:lnTo>
                <a:lnTo>
                  <a:pt x="8795069" y="349446"/>
                </a:lnTo>
                <a:lnTo>
                  <a:pt x="8767978" y="312159"/>
                </a:lnTo>
                <a:lnTo>
                  <a:pt x="8743939" y="272701"/>
                </a:lnTo>
                <a:lnTo>
                  <a:pt x="8723124" y="231246"/>
                </a:lnTo>
                <a:lnTo>
                  <a:pt x="8705706" y="187963"/>
                </a:lnTo>
                <a:lnTo>
                  <a:pt x="8691858" y="143026"/>
                </a:lnTo>
                <a:lnTo>
                  <a:pt x="8681752" y="96605"/>
                </a:lnTo>
                <a:lnTo>
                  <a:pt x="8675562" y="48872"/>
                </a:lnTo>
                <a:lnTo>
                  <a:pt x="8673461" y="0"/>
                </a:lnTo>
                <a:close/>
              </a:path>
            </a:pathLst>
          </a:custGeom>
          <a:solidFill>
            <a:srgbClr val="FFFFFF"/>
          </a:solidFill>
        </p:spPr>
        <p:txBody>
          <a:bodyPr wrap="square" lIns="0" tIns="0" rIns="0" bIns="0" rtlCol="0"/>
          <a:lstStyle/>
          <a:p>
            <a:endParaRPr sz="1029"/>
          </a:p>
        </p:txBody>
      </p:sp>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8" name="Content Placeholder 3"/>
          <p:cNvSpPr>
            <a:spLocks noGrp="1"/>
          </p:cNvSpPr>
          <p:nvPr>
            <p:ph sz="quarter" idx="10"/>
          </p:nvPr>
        </p:nvSpPr>
        <p:spPr>
          <a:xfrm>
            <a:off x="385299" y="5768975"/>
            <a:ext cx="5627171" cy="722632"/>
          </a:xfrm>
        </p:spPr>
        <p:txBody>
          <a:bodyPr/>
          <a:lstStyle/>
          <a:p>
            <a:pPr lvl="0"/>
            <a:r>
              <a:rPr lang="en-US"/>
              <a:t>Edit Master text styles</a:t>
            </a:r>
          </a:p>
        </p:txBody>
      </p:sp>
    </p:spTree>
    <p:extLst>
      <p:ext uri="{BB962C8B-B14F-4D97-AF65-F5344CB8AC3E}">
        <p14:creationId xmlns:p14="http://schemas.microsoft.com/office/powerpoint/2010/main" val="2494511756"/>
      </p:ext>
    </p:extLst>
  </p:cSld>
  <p:clrMapOvr>
    <a:masterClrMapping/>
  </p:clrMapOvr>
  <p:extLst>
    <p:ext uri="{DCECCB84-F9BA-43D5-87BE-67443E8EF086}">
      <p15:sldGuideLst xmlns:p15="http://schemas.microsoft.com/office/powerpoint/2012/main">
        <p15:guide id="1" orient="horz" pos="3634"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Orange Background C">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b="9832"/>
          <a:stretch/>
        </p:blipFill>
        <p:spPr>
          <a:xfrm>
            <a:off x="0" y="1"/>
            <a:ext cx="12192000" cy="6870818"/>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5300" y="2311970"/>
            <a:ext cx="5627171" cy="2277604"/>
          </a:xfrm>
        </p:spPr>
        <p:txBody>
          <a:bodyPr anchor="b" anchorCtr="0">
            <a:noAutofit/>
          </a:bodyPr>
          <a:lstStyle>
            <a:lvl1pPr algn="l">
              <a:lnSpc>
                <a:spcPts val="6000"/>
              </a:lnSpc>
              <a:defRPr sz="5600">
                <a:solidFill>
                  <a:srgbClr val="004050"/>
                </a:solidFill>
              </a:defRPr>
            </a:lvl1pPr>
          </a:lstStyle>
          <a:p>
            <a:r>
              <a:rPr lang="en-US" noProof="0"/>
              <a:t>Click to edit Master title style</a:t>
            </a:r>
            <a:endParaRPr lang="en-GB" noProof="0" dirty="0"/>
          </a:p>
        </p:txBody>
      </p:sp>
      <p:sp>
        <p:nvSpPr>
          <p:cNvPr id="20" name="object 5">
            <a:extLst>
              <a:ext uri="{FF2B5EF4-FFF2-40B4-BE49-F238E27FC236}">
                <a16:creationId xmlns:a16="http://schemas.microsoft.com/office/drawing/2014/main" id="{28E4C95E-5280-3241-AF7F-04C2329AE56E}"/>
              </a:ext>
            </a:extLst>
          </p:cNvPr>
          <p:cNvSpPr/>
          <p:nvPr userDrawn="1"/>
        </p:nvSpPr>
        <p:spPr>
          <a:xfrm>
            <a:off x="0" y="4401989"/>
            <a:ext cx="6977811" cy="982453"/>
          </a:xfrm>
          <a:custGeom>
            <a:avLst/>
            <a:gdLst/>
            <a:ahLst/>
            <a:cxnLst/>
            <a:rect l="l" t="t" r="r" b="b"/>
            <a:pathLst>
              <a:path w="9245600" h="1301750">
                <a:moveTo>
                  <a:pt x="8673461" y="0"/>
                </a:moveTo>
                <a:lnTo>
                  <a:pt x="8505236" y="0"/>
                </a:lnTo>
                <a:lnTo>
                  <a:pt x="8507088" y="52226"/>
                </a:lnTo>
                <a:lnTo>
                  <a:pt x="8512559" y="103477"/>
                </a:lnTo>
                <a:lnTo>
                  <a:pt x="8521524" y="153629"/>
                </a:lnTo>
                <a:lnTo>
                  <a:pt x="8533859" y="202558"/>
                </a:lnTo>
                <a:lnTo>
                  <a:pt x="8549439" y="250138"/>
                </a:lnTo>
                <a:lnTo>
                  <a:pt x="8568137" y="296245"/>
                </a:lnTo>
                <a:lnTo>
                  <a:pt x="8589830" y="340755"/>
                </a:lnTo>
                <a:lnTo>
                  <a:pt x="8614392" y="383542"/>
                </a:lnTo>
                <a:lnTo>
                  <a:pt x="8641698" y="424483"/>
                </a:lnTo>
                <a:lnTo>
                  <a:pt x="8671623" y="463451"/>
                </a:lnTo>
                <a:lnTo>
                  <a:pt x="8704041" y="500324"/>
                </a:lnTo>
                <a:lnTo>
                  <a:pt x="8738829" y="534976"/>
                </a:lnTo>
                <a:lnTo>
                  <a:pt x="8775861" y="567283"/>
                </a:lnTo>
                <a:lnTo>
                  <a:pt x="0" y="567283"/>
                </a:lnTo>
                <a:lnTo>
                  <a:pt x="0" y="734250"/>
                </a:lnTo>
                <a:lnTo>
                  <a:pt x="8775797" y="734250"/>
                </a:lnTo>
                <a:lnTo>
                  <a:pt x="8738779" y="766556"/>
                </a:lnTo>
                <a:lnTo>
                  <a:pt x="8704003" y="801206"/>
                </a:lnTo>
                <a:lnTo>
                  <a:pt x="8671594" y="838075"/>
                </a:lnTo>
                <a:lnTo>
                  <a:pt x="8641677" y="877039"/>
                </a:lnTo>
                <a:lnTo>
                  <a:pt x="8614377" y="917973"/>
                </a:lnTo>
                <a:lnTo>
                  <a:pt x="8589820" y="960755"/>
                </a:lnTo>
                <a:lnTo>
                  <a:pt x="8568131" y="1005257"/>
                </a:lnTo>
                <a:lnTo>
                  <a:pt x="8549435" y="1051358"/>
                </a:lnTo>
                <a:lnTo>
                  <a:pt x="8533857" y="1098932"/>
                </a:lnTo>
                <a:lnTo>
                  <a:pt x="8521524" y="1147854"/>
                </a:lnTo>
                <a:lnTo>
                  <a:pt x="8512559" y="1198001"/>
                </a:lnTo>
                <a:lnTo>
                  <a:pt x="8507088" y="1249248"/>
                </a:lnTo>
                <a:lnTo>
                  <a:pt x="8505236" y="1301470"/>
                </a:lnTo>
                <a:lnTo>
                  <a:pt x="8673461" y="1301470"/>
                </a:lnTo>
                <a:lnTo>
                  <a:pt x="8675562" y="1252598"/>
                </a:lnTo>
                <a:lnTo>
                  <a:pt x="8681752" y="1204867"/>
                </a:lnTo>
                <a:lnTo>
                  <a:pt x="8691858" y="1158448"/>
                </a:lnTo>
                <a:lnTo>
                  <a:pt x="8705706" y="1113513"/>
                </a:lnTo>
                <a:lnTo>
                  <a:pt x="8723124" y="1070235"/>
                </a:lnTo>
                <a:lnTo>
                  <a:pt x="8743939" y="1028783"/>
                </a:lnTo>
                <a:lnTo>
                  <a:pt x="8767978" y="989330"/>
                </a:lnTo>
                <a:lnTo>
                  <a:pt x="8795069" y="952048"/>
                </a:lnTo>
                <a:lnTo>
                  <a:pt x="8825038" y="917108"/>
                </a:lnTo>
                <a:lnTo>
                  <a:pt x="8857713" y="884681"/>
                </a:lnTo>
                <a:lnTo>
                  <a:pt x="8892921" y="854939"/>
                </a:lnTo>
                <a:lnTo>
                  <a:pt x="8930489" y="828053"/>
                </a:lnTo>
                <a:lnTo>
                  <a:pt x="8970245" y="804196"/>
                </a:lnTo>
                <a:lnTo>
                  <a:pt x="9012015" y="783538"/>
                </a:lnTo>
                <a:lnTo>
                  <a:pt x="9055627" y="766252"/>
                </a:lnTo>
                <a:lnTo>
                  <a:pt x="9100908" y="752508"/>
                </a:lnTo>
                <a:lnTo>
                  <a:pt x="9147685" y="742479"/>
                </a:lnTo>
                <a:lnTo>
                  <a:pt x="9195786" y="736336"/>
                </a:lnTo>
                <a:lnTo>
                  <a:pt x="9245037" y="734250"/>
                </a:lnTo>
                <a:lnTo>
                  <a:pt x="9245037" y="567283"/>
                </a:lnTo>
                <a:lnTo>
                  <a:pt x="9195786" y="565197"/>
                </a:lnTo>
                <a:lnTo>
                  <a:pt x="9147685" y="559052"/>
                </a:lnTo>
                <a:lnTo>
                  <a:pt x="9100908" y="549020"/>
                </a:lnTo>
                <a:lnTo>
                  <a:pt x="9055627" y="535274"/>
                </a:lnTo>
                <a:lnTo>
                  <a:pt x="9012015" y="517984"/>
                </a:lnTo>
                <a:lnTo>
                  <a:pt x="8970245" y="497322"/>
                </a:lnTo>
                <a:lnTo>
                  <a:pt x="8930489" y="473460"/>
                </a:lnTo>
                <a:lnTo>
                  <a:pt x="8892921" y="446570"/>
                </a:lnTo>
                <a:lnTo>
                  <a:pt x="8857713" y="416823"/>
                </a:lnTo>
                <a:lnTo>
                  <a:pt x="8825038" y="384391"/>
                </a:lnTo>
                <a:lnTo>
                  <a:pt x="8795069" y="349446"/>
                </a:lnTo>
                <a:lnTo>
                  <a:pt x="8767978" y="312159"/>
                </a:lnTo>
                <a:lnTo>
                  <a:pt x="8743939" y="272701"/>
                </a:lnTo>
                <a:lnTo>
                  <a:pt x="8723124" y="231246"/>
                </a:lnTo>
                <a:lnTo>
                  <a:pt x="8705706" y="187963"/>
                </a:lnTo>
                <a:lnTo>
                  <a:pt x="8691858" y="143026"/>
                </a:lnTo>
                <a:lnTo>
                  <a:pt x="8681752" y="96605"/>
                </a:lnTo>
                <a:lnTo>
                  <a:pt x="8675562" y="48872"/>
                </a:lnTo>
                <a:lnTo>
                  <a:pt x="8673461" y="0"/>
                </a:lnTo>
                <a:close/>
              </a:path>
            </a:pathLst>
          </a:custGeom>
          <a:solidFill>
            <a:srgbClr val="FFFFFF"/>
          </a:solidFill>
        </p:spPr>
        <p:txBody>
          <a:bodyPr wrap="square" lIns="0" tIns="0" rIns="0" bIns="0" rtlCol="0"/>
          <a:lstStyle/>
          <a:p>
            <a:endParaRPr sz="1029"/>
          </a:p>
        </p:txBody>
      </p:sp>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7" name="Content Placeholder 3"/>
          <p:cNvSpPr>
            <a:spLocks noGrp="1"/>
          </p:cNvSpPr>
          <p:nvPr>
            <p:ph sz="quarter" idx="10"/>
          </p:nvPr>
        </p:nvSpPr>
        <p:spPr>
          <a:xfrm>
            <a:off x="385299" y="5768975"/>
            <a:ext cx="5627171" cy="709613"/>
          </a:xfrm>
        </p:spPr>
        <p:txBody>
          <a:bodyPr/>
          <a:lstStyle/>
          <a:p>
            <a:pPr lvl="0"/>
            <a:r>
              <a:rPr lang="en-US"/>
              <a:t>Edit Master text styles</a:t>
            </a:r>
          </a:p>
        </p:txBody>
      </p:sp>
    </p:spTree>
    <p:extLst>
      <p:ext uri="{BB962C8B-B14F-4D97-AF65-F5344CB8AC3E}">
        <p14:creationId xmlns:p14="http://schemas.microsoft.com/office/powerpoint/2010/main" val="1602370851"/>
      </p:ext>
    </p:extLst>
  </p:cSld>
  <p:clrMapOvr>
    <a:masterClrMapping/>
  </p:clrMapOvr>
  <p:extLst>
    <p:ext uri="{DCECCB84-F9BA-43D5-87BE-67443E8EF086}">
      <p15:sldGuideLst xmlns:p15="http://schemas.microsoft.com/office/powerpoint/2012/main">
        <p15:guide id="1" orient="horz" pos="3634"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1_Orange Background C">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5300" y="2311970"/>
            <a:ext cx="5627171" cy="2277604"/>
          </a:xfrm>
        </p:spPr>
        <p:txBody>
          <a:bodyPr anchor="b" anchorCtr="0">
            <a:noAutofit/>
          </a:bodyPr>
          <a:lstStyle>
            <a:lvl1pPr algn="l">
              <a:lnSpc>
                <a:spcPts val="6000"/>
              </a:lnSpc>
              <a:defRPr sz="5600">
                <a:solidFill>
                  <a:srgbClr val="004050"/>
                </a:solidFill>
              </a:defRPr>
            </a:lvl1pPr>
          </a:lstStyle>
          <a:p>
            <a:r>
              <a:rPr lang="en-US" noProof="0"/>
              <a:t>Click to edit Master title style</a:t>
            </a:r>
            <a:endParaRPr lang="en-GB" noProof="0" dirty="0"/>
          </a:p>
        </p:txBody>
      </p:sp>
      <p:sp>
        <p:nvSpPr>
          <p:cNvPr id="20" name="object 5">
            <a:extLst>
              <a:ext uri="{FF2B5EF4-FFF2-40B4-BE49-F238E27FC236}">
                <a16:creationId xmlns:a16="http://schemas.microsoft.com/office/drawing/2014/main" id="{28E4C95E-5280-3241-AF7F-04C2329AE56E}"/>
              </a:ext>
            </a:extLst>
          </p:cNvPr>
          <p:cNvSpPr/>
          <p:nvPr userDrawn="1"/>
        </p:nvSpPr>
        <p:spPr>
          <a:xfrm>
            <a:off x="0" y="4401989"/>
            <a:ext cx="6977811" cy="982453"/>
          </a:xfrm>
          <a:custGeom>
            <a:avLst/>
            <a:gdLst/>
            <a:ahLst/>
            <a:cxnLst/>
            <a:rect l="l" t="t" r="r" b="b"/>
            <a:pathLst>
              <a:path w="9245600" h="1301750">
                <a:moveTo>
                  <a:pt x="8673461" y="0"/>
                </a:moveTo>
                <a:lnTo>
                  <a:pt x="8505236" y="0"/>
                </a:lnTo>
                <a:lnTo>
                  <a:pt x="8507088" y="52226"/>
                </a:lnTo>
                <a:lnTo>
                  <a:pt x="8512559" y="103477"/>
                </a:lnTo>
                <a:lnTo>
                  <a:pt x="8521524" y="153629"/>
                </a:lnTo>
                <a:lnTo>
                  <a:pt x="8533859" y="202558"/>
                </a:lnTo>
                <a:lnTo>
                  <a:pt x="8549439" y="250138"/>
                </a:lnTo>
                <a:lnTo>
                  <a:pt x="8568137" y="296245"/>
                </a:lnTo>
                <a:lnTo>
                  <a:pt x="8589830" y="340755"/>
                </a:lnTo>
                <a:lnTo>
                  <a:pt x="8614392" y="383542"/>
                </a:lnTo>
                <a:lnTo>
                  <a:pt x="8641698" y="424483"/>
                </a:lnTo>
                <a:lnTo>
                  <a:pt x="8671623" y="463451"/>
                </a:lnTo>
                <a:lnTo>
                  <a:pt x="8704041" y="500324"/>
                </a:lnTo>
                <a:lnTo>
                  <a:pt x="8738829" y="534976"/>
                </a:lnTo>
                <a:lnTo>
                  <a:pt x="8775861" y="567283"/>
                </a:lnTo>
                <a:lnTo>
                  <a:pt x="0" y="567283"/>
                </a:lnTo>
                <a:lnTo>
                  <a:pt x="0" y="734250"/>
                </a:lnTo>
                <a:lnTo>
                  <a:pt x="8775797" y="734250"/>
                </a:lnTo>
                <a:lnTo>
                  <a:pt x="8738779" y="766556"/>
                </a:lnTo>
                <a:lnTo>
                  <a:pt x="8704003" y="801206"/>
                </a:lnTo>
                <a:lnTo>
                  <a:pt x="8671594" y="838075"/>
                </a:lnTo>
                <a:lnTo>
                  <a:pt x="8641677" y="877039"/>
                </a:lnTo>
                <a:lnTo>
                  <a:pt x="8614377" y="917973"/>
                </a:lnTo>
                <a:lnTo>
                  <a:pt x="8589820" y="960755"/>
                </a:lnTo>
                <a:lnTo>
                  <a:pt x="8568131" y="1005257"/>
                </a:lnTo>
                <a:lnTo>
                  <a:pt x="8549435" y="1051358"/>
                </a:lnTo>
                <a:lnTo>
                  <a:pt x="8533857" y="1098932"/>
                </a:lnTo>
                <a:lnTo>
                  <a:pt x="8521524" y="1147854"/>
                </a:lnTo>
                <a:lnTo>
                  <a:pt x="8512559" y="1198001"/>
                </a:lnTo>
                <a:lnTo>
                  <a:pt x="8507088" y="1249248"/>
                </a:lnTo>
                <a:lnTo>
                  <a:pt x="8505236" y="1301470"/>
                </a:lnTo>
                <a:lnTo>
                  <a:pt x="8673461" y="1301470"/>
                </a:lnTo>
                <a:lnTo>
                  <a:pt x="8675562" y="1252598"/>
                </a:lnTo>
                <a:lnTo>
                  <a:pt x="8681752" y="1204867"/>
                </a:lnTo>
                <a:lnTo>
                  <a:pt x="8691858" y="1158448"/>
                </a:lnTo>
                <a:lnTo>
                  <a:pt x="8705706" y="1113513"/>
                </a:lnTo>
                <a:lnTo>
                  <a:pt x="8723124" y="1070235"/>
                </a:lnTo>
                <a:lnTo>
                  <a:pt x="8743939" y="1028783"/>
                </a:lnTo>
                <a:lnTo>
                  <a:pt x="8767978" y="989330"/>
                </a:lnTo>
                <a:lnTo>
                  <a:pt x="8795069" y="952048"/>
                </a:lnTo>
                <a:lnTo>
                  <a:pt x="8825038" y="917108"/>
                </a:lnTo>
                <a:lnTo>
                  <a:pt x="8857713" y="884681"/>
                </a:lnTo>
                <a:lnTo>
                  <a:pt x="8892921" y="854939"/>
                </a:lnTo>
                <a:lnTo>
                  <a:pt x="8930489" y="828053"/>
                </a:lnTo>
                <a:lnTo>
                  <a:pt x="8970245" y="804196"/>
                </a:lnTo>
                <a:lnTo>
                  <a:pt x="9012015" y="783538"/>
                </a:lnTo>
                <a:lnTo>
                  <a:pt x="9055627" y="766252"/>
                </a:lnTo>
                <a:lnTo>
                  <a:pt x="9100908" y="752508"/>
                </a:lnTo>
                <a:lnTo>
                  <a:pt x="9147685" y="742479"/>
                </a:lnTo>
                <a:lnTo>
                  <a:pt x="9195786" y="736336"/>
                </a:lnTo>
                <a:lnTo>
                  <a:pt x="9245037" y="734250"/>
                </a:lnTo>
                <a:lnTo>
                  <a:pt x="9245037" y="567283"/>
                </a:lnTo>
                <a:lnTo>
                  <a:pt x="9195786" y="565197"/>
                </a:lnTo>
                <a:lnTo>
                  <a:pt x="9147685" y="559052"/>
                </a:lnTo>
                <a:lnTo>
                  <a:pt x="9100908" y="549020"/>
                </a:lnTo>
                <a:lnTo>
                  <a:pt x="9055627" y="535274"/>
                </a:lnTo>
                <a:lnTo>
                  <a:pt x="9012015" y="517984"/>
                </a:lnTo>
                <a:lnTo>
                  <a:pt x="8970245" y="497322"/>
                </a:lnTo>
                <a:lnTo>
                  <a:pt x="8930489" y="473460"/>
                </a:lnTo>
                <a:lnTo>
                  <a:pt x="8892921" y="446570"/>
                </a:lnTo>
                <a:lnTo>
                  <a:pt x="8857713" y="416823"/>
                </a:lnTo>
                <a:lnTo>
                  <a:pt x="8825038" y="384391"/>
                </a:lnTo>
                <a:lnTo>
                  <a:pt x="8795069" y="349446"/>
                </a:lnTo>
                <a:lnTo>
                  <a:pt x="8767978" y="312159"/>
                </a:lnTo>
                <a:lnTo>
                  <a:pt x="8743939" y="272701"/>
                </a:lnTo>
                <a:lnTo>
                  <a:pt x="8723124" y="231246"/>
                </a:lnTo>
                <a:lnTo>
                  <a:pt x="8705706" y="187963"/>
                </a:lnTo>
                <a:lnTo>
                  <a:pt x="8691858" y="143026"/>
                </a:lnTo>
                <a:lnTo>
                  <a:pt x="8681752" y="96605"/>
                </a:lnTo>
                <a:lnTo>
                  <a:pt x="8675562" y="48872"/>
                </a:lnTo>
                <a:lnTo>
                  <a:pt x="8673461" y="0"/>
                </a:lnTo>
                <a:close/>
              </a:path>
            </a:pathLst>
          </a:custGeom>
          <a:solidFill>
            <a:srgbClr val="FFFFFF"/>
          </a:solidFill>
        </p:spPr>
        <p:txBody>
          <a:bodyPr wrap="square" lIns="0" tIns="0" rIns="0" bIns="0" rtlCol="0"/>
          <a:lstStyle/>
          <a:p>
            <a:endParaRPr sz="1029"/>
          </a:p>
        </p:txBody>
      </p:sp>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7" name="Content Placeholder 3"/>
          <p:cNvSpPr>
            <a:spLocks noGrp="1"/>
          </p:cNvSpPr>
          <p:nvPr>
            <p:ph sz="quarter" idx="10"/>
          </p:nvPr>
        </p:nvSpPr>
        <p:spPr>
          <a:xfrm>
            <a:off x="385299" y="5768975"/>
            <a:ext cx="5627171" cy="705846"/>
          </a:xfrm>
        </p:spPr>
        <p:txBody>
          <a:bodyPr/>
          <a:lstStyle/>
          <a:p>
            <a:pPr lvl="0"/>
            <a:r>
              <a:rPr lang="en-US"/>
              <a:t>Edit Master text styles</a:t>
            </a:r>
          </a:p>
        </p:txBody>
      </p:sp>
    </p:spTree>
    <p:extLst>
      <p:ext uri="{BB962C8B-B14F-4D97-AF65-F5344CB8AC3E}">
        <p14:creationId xmlns:p14="http://schemas.microsoft.com/office/powerpoint/2010/main" val="439982214"/>
      </p:ext>
    </p:extLst>
  </p:cSld>
  <p:clrMapOvr>
    <a:masterClrMapping/>
  </p:clrMapOvr>
  <p:extLst>
    <p:ext uri="{DCECCB84-F9BA-43D5-87BE-67443E8EF086}">
      <p15:sldGuideLst xmlns:p15="http://schemas.microsoft.com/office/powerpoint/2012/main">
        <p15:guide id="1" orient="horz" pos="3634"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2_Orange Background C">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5300" y="2311970"/>
            <a:ext cx="5627171" cy="2277604"/>
          </a:xfrm>
        </p:spPr>
        <p:txBody>
          <a:bodyPr anchor="b" anchorCtr="0">
            <a:noAutofit/>
          </a:bodyPr>
          <a:lstStyle>
            <a:lvl1pPr algn="l">
              <a:lnSpc>
                <a:spcPts val="6000"/>
              </a:lnSpc>
              <a:defRPr sz="5600">
                <a:solidFill>
                  <a:srgbClr val="004050"/>
                </a:solidFill>
              </a:defRPr>
            </a:lvl1pPr>
          </a:lstStyle>
          <a:p>
            <a:r>
              <a:rPr lang="en-US" noProof="0"/>
              <a:t>Click to edit Master title style</a:t>
            </a:r>
            <a:endParaRPr lang="en-GB" noProof="0" dirty="0"/>
          </a:p>
        </p:txBody>
      </p:sp>
      <p:sp>
        <p:nvSpPr>
          <p:cNvPr id="20" name="object 5">
            <a:extLst>
              <a:ext uri="{FF2B5EF4-FFF2-40B4-BE49-F238E27FC236}">
                <a16:creationId xmlns:a16="http://schemas.microsoft.com/office/drawing/2014/main" id="{28E4C95E-5280-3241-AF7F-04C2329AE56E}"/>
              </a:ext>
            </a:extLst>
          </p:cNvPr>
          <p:cNvSpPr/>
          <p:nvPr userDrawn="1"/>
        </p:nvSpPr>
        <p:spPr>
          <a:xfrm>
            <a:off x="0" y="4401989"/>
            <a:ext cx="6977811" cy="982453"/>
          </a:xfrm>
          <a:custGeom>
            <a:avLst/>
            <a:gdLst/>
            <a:ahLst/>
            <a:cxnLst/>
            <a:rect l="l" t="t" r="r" b="b"/>
            <a:pathLst>
              <a:path w="9245600" h="1301750">
                <a:moveTo>
                  <a:pt x="8673461" y="0"/>
                </a:moveTo>
                <a:lnTo>
                  <a:pt x="8505236" y="0"/>
                </a:lnTo>
                <a:lnTo>
                  <a:pt x="8507088" y="52226"/>
                </a:lnTo>
                <a:lnTo>
                  <a:pt x="8512559" y="103477"/>
                </a:lnTo>
                <a:lnTo>
                  <a:pt x="8521524" y="153629"/>
                </a:lnTo>
                <a:lnTo>
                  <a:pt x="8533859" y="202558"/>
                </a:lnTo>
                <a:lnTo>
                  <a:pt x="8549439" y="250138"/>
                </a:lnTo>
                <a:lnTo>
                  <a:pt x="8568137" y="296245"/>
                </a:lnTo>
                <a:lnTo>
                  <a:pt x="8589830" y="340755"/>
                </a:lnTo>
                <a:lnTo>
                  <a:pt x="8614392" y="383542"/>
                </a:lnTo>
                <a:lnTo>
                  <a:pt x="8641698" y="424483"/>
                </a:lnTo>
                <a:lnTo>
                  <a:pt x="8671623" y="463451"/>
                </a:lnTo>
                <a:lnTo>
                  <a:pt x="8704041" y="500324"/>
                </a:lnTo>
                <a:lnTo>
                  <a:pt x="8738829" y="534976"/>
                </a:lnTo>
                <a:lnTo>
                  <a:pt x="8775861" y="567283"/>
                </a:lnTo>
                <a:lnTo>
                  <a:pt x="0" y="567283"/>
                </a:lnTo>
                <a:lnTo>
                  <a:pt x="0" y="734250"/>
                </a:lnTo>
                <a:lnTo>
                  <a:pt x="8775797" y="734250"/>
                </a:lnTo>
                <a:lnTo>
                  <a:pt x="8738779" y="766556"/>
                </a:lnTo>
                <a:lnTo>
                  <a:pt x="8704003" y="801206"/>
                </a:lnTo>
                <a:lnTo>
                  <a:pt x="8671594" y="838075"/>
                </a:lnTo>
                <a:lnTo>
                  <a:pt x="8641677" y="877039"/>
                </a:lnTo>
                <a:lnTo>
                  <a:pt x="8614377" y="917973"/>
                </a:lnTo>
                <a:lnTo>
                  <a:pt x="8589820" y="960755"/>
                </a:lnTo>
                <a:lnTo>
                  <a:pt x="8568131" y="1005257"/>
                </a:lnTo>
                <a:lnTo>
                  <a:pt x="8549435" y="1051358"/>
                </a:lnTo>
                <a:lnTo>
                  <a:pt x="8533857" y="1098932"/>
                </a:lnTo>
                <a:lnTo>
                  <a:pt x="8521524" y="1147854"/>
                </a:lnTo>
                <a:lnTo>
                  <a:pt x="8512559" y="1198001"/>
                </a:lnTo>
                <a:lnTo>
                  <a:pt x="8507088" y="1249248"/>
                </a:lnTo>
                <a:lnTo>
                  <a:pt x="8505236" y="1301470"/>
                </a:lnTo>
                <a:lnTo>
                  <a:pt x="8673461" y="1301470"/>
                </a:lnTo>
                <a:lnTo>
                  <a:pt x="8675562" y="1252598"/>
                </a:lnTo>
                <a:lnTo>
                  <a:pt x="8681752" y="1204867"/>
                </a:lnTo>
                <a:lnTo>
                  <a:pt x="8691858" y="1158448"/>
                </a:lnTo>
                <a:lnTo>
                  <a:pt x="8705706" y="1113513"/>
                </a:lnTo>
                <a:lnTo>
                  <a:pt x="8723124" y="1070235"/>
                </a:lnTo>
                <a:lnTo>
                  <a:pt x="8743939" y="1028783"/>
                </a:lnTo>
                <a:lnTo>
                  <a:pt x="8767978" y="989330"/>
                </a:lnTo>
                <a:lnTo>
                  <a:pt x="8795069" y="952048"/>
                </a:lnTo>
                <a:lnTo>
                  <a:pt x="8825038" y="917108"/>
                </a:lnTo>
                <a:lnTo>
                  <a:pt x="8857713" y="884681"/>
                </a:lnTo>
                <a:lnTo>
                  <a:pt x="8892921" y="854939"/>
                </a:lnTo>
                <a:lnTo>
                  <a:pt x="8930489" y="828053"/>
                </a:lnTo>
                <a:lnTo>
                  <a:pt x="8970245" y="804196"/>
                </a:lnTo>
                <a:lnTo>
                  <a:pt x="9012015" y="783538"/>
                </a:lnTo>
                <a:lnTo>
                  <a:pt x="9055627" y="766252"/>
                </a:lnTo>
                <a:lnTo>
                  <a:pt x="9100908" y="752508"/>
                </a:lnTo>
                <a:lnTo>
                  <a:pt x="9147685" y="742479"/>
                </a:lnTo>
                <a:lnTo>
                  <a:pt x="9195786" y="736336"/>
                </a:lnTo>
                <a:lnTo>
                  <a:pt x="9245037" y="734250"/>
                </a:lnTo>
                <a:lnTo>
                  <a:pt x="9245037" y="567283"/>
                </a:lnTo>
                <a:lnTo>
                  <a:pt x="9195786" y="565197"/>
                </a:lnTo>
                <a:lnTo>
                  <a:pt x="9147685" y="559052"/>
                </a:lnTo>
                <a:lnTo>
                  <a:pt x="9100908" y="549020"/>
                </a:lnTo>
                <a:lnTo>
                  <a:pt x="9055627" y="535274"/>
                </a:lnTo>
                <a:lnTo>
                  <a:pt x="9012015" y="517984"/>
                </a:lnTo>
                <a:lnTo>
                  <a:pt x="8970245" y="497322"/>
                </a:lnTo>
                <a:lnTo>
                  <a:pt x="8930489" y="473460"/>
                </a:lnTo>
                <a:lnTo>
                  <a:pt x="8892921" y="446570"/>
                </a:lnTo>
                <a:lnTo>
                  <a:pt x="8857713" y="416823"/>
                </a:lnTo>
                <a:lnTo>
                  <a:pt x="8825038" y="384391"/>
                </a:lnTo>
                <a:lnTo>
                  <a:pt x="8795069" y="349446"/>
                </a:lnTo>
                <a:lnTo>
                  <a:pt x="8767978" y="312159"/>
                </a:lnTo>
                <a:lnTo>
                  <a:pt x="8743939" y="272701"/>
                </a:lnTo>
                <a:lnTo>
                  <a:pt x="8723124" y="231246"/>
                </a:lnTo>
                <a:lnTo>
                  <a:pt x="8705706" y="187963"/>
                </a:lnTo>
                <a:lnTo>
                  <a:pt x="8691858" y="143026"/>
                </a:lnTo>
                <a:lnTo>
                  <a:pt x="8681752" y="96605"/>
                </a:lnTo>
                <a:lnTo>
                  <a:pt x="8675562" y="48872"/>
                </a:lnTo>
                <a:lnTo>
                  <a:pt x="8673461" y="0"/>
                </a:lnTo>
                <a:close/>
              </a:path>
            </a:pathLst>
          </a:custGeom>
          <a:solidFill>
            <a:srgbClr val="FFFFFF"/>
          </a:solidFill>
        </p:spPr>
        <p:txBody>
          <a:bodyPr wrap="square" lIns="0" tIns="0" rIns="0" bIns="0" rtlCol="0"/>
          <a:lstStyle/>
          <a:p>
            <a:endParaRPr sz="1029"/>
          </a:p>
        </p:txBody>
      </p:sp>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7" name="Content Placeholder 3"/>
          <p:cNvSpPr>
            <a:spLocks noGrp="1"/>
          </p:cNvSpPr>
          <p:nvPr>
            <p:ph sz="quarter" idx="10"/>
          </p:nvPr>
        </p:nvSpPr>
        <p:spPr>
          <a:xfrm>
            <a:off x="385299" y="5768975"/>
            <a:ext cx="5627171" cy="709613"/>
          </a:xfrm>
        </p:spPr>
        <p:txBody>
          <a:bodyPr/>
          <a:lstStyle/>
          <a:p>
            <a:pPr lvl="0"/>
            <a:r>
              <a:rPr lang="en-US"/>
              <a:t>Edit Master text styles</a:t>
            </a:r>
          </a:p>
        </p:txBody>
      </p:sp>
    </p:spTree>
    <p:extLst>
      <p:ext uri="{BB962C8B-B14F-4D97-AF65-F5344CB8AC3E}">
        <p14:creationId xmlns:p14="http://schemas.microsoft.com/office/powerpoint/2010/main" val="2756165539"/>
      </p:ext>
    </p:extLst>
  </p:cSld>
  <p:clrMapOvr>
    <a:masterClrMapping/>
  </p:clrMapOvr>
  <p:extLst>
    <p:ext uri="{DCECCB84-F9BA-43D5-87BE-67443E8EF086}">
      <p15:sldGuideLst xmlns:p15="http://schemas.microsoft.com/office/powerpoint/2012/main">
        <p15:guide id="1" orient="horz" pos="3634"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3_Orange Background C">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5300" y="2311970"/>
            <a:ext cx="5627171" cy="2277604"/>
          </a:xfrm>
        </p:spPr>
        <p:txBody>
          <a:bodyPr anchor="b" anchorCtr="0">
            <a:noAutofit/>
          </a:bodyPr>
          <a:lstStyle>
            <a:lvl1pPr algn="l">
              <a:lnSpc>
                <a:spcPts val="6000"/>
              </a:lnSpc>
              <a:defRPr sz="5600">
                <a:solidFill>
                  <a:srgbClr val="004050"/>
                </a:solidFill>
              </a:defRPr>
            </a:lvl1pPr>
          </a:lstStyle>
          <a:p>
            <a:r>
              <a:rPr lang="en-US" noProof="0"/>
              <a:t>Click to edit Master title style</a:t>
            </a:r>
            <a:endParaRPr lang="en-GB" noProof="0" dirty="0"/>
          </a:p>
        </p:txBody>
      </p:sp>
      <p:sp>
        <p:nvSpPr>
          <p:cNvPr id="20" name="object 5">
            <a:extLst>
              <a:ext uri="{FF2B5EF4-FFF2-40B4-BE49-F238E27FC236}">
                <a16:creationId xmlns:a16="http://schemas.microsoft.com/office/drawing/2014/main" id="{28E4C95E-5280-3241-AF7F-04C2329AE56E}"/>
              </a:ext>
            </a:extLst>
          </p:cNvPr>
          <p:cNvSpPr/>
          <p:nvPr userDrawn="1"/>
        </p:nvSpPr>
        <p:spPr>
          <a:xfrm>
            <a:off x="0" y="4401989"/>
            <a:ext cx="6977811" cy="982453"/>
          </a:xfrm>
          <a:custGeom>
            <a:avLst/>
            <a:gdLst/>
            <a:ahLst/>
            <a:cxnLst/>
            <a:rect l="l" t="t" r="r" b="b"/>
            <a:pathLst>
              <a:path w="9245600" h="1301750">
                <a:moveTo>
                  <a:pt x="8673461" y="0"/>
                </a:moveTo>
                <a:lnTo>
                  <a:pt x="8505236" y="0"/>
                </a:lnTo>
                <a:lnTo>
                  <a:pt x="8507088" y="52226"/>
                </a:lnTo>
                <a:lnTo>
                  <a:pt x="8512559" y="103477"/>
                </a:lnTo>
                <a:lnTo>
                  <a:pt x="8521524" y="153629"/>
                </a:lnTo>
                <a:lnTo>
                  <a:pt x="8533859" y="202558"/>
                </a:lnTo>
                <a:lnTo>
                  <a:pt x="8549439" y="250138"/>
                </a:lnTo>
                <a:lnTo>
                  <a:pt x="8568137" y="296245"/>
                </a:lnTo>
                <a:lnTo>
                  <a:pt x="8589830" y="340755"/>
                </a:lnTo>
                <a:lnTo>
                  <a:pt x="8614392" y="383542"/>
                </a:lnTo>
                <a:lnTo>
                  <a:pt x="8641698" y="424483"/>
                </a:lnTo>
                <a:lnTo>
                  <a:pt x="8671623" y="463451"/>
                </a:lnTo>
                <a:lnTo>
                  <a:pt x="8704041" y="500324"/>
                </a:lnTo>
                <a:lnTo>
                  <a:pt x="8738829" y="534976"/>
                </a:lnTo>
                <a:lnTo>
                  <a:pt x="8775861" y="567283"/>
                </a:lnTo>
                <a:lnTo>
                  <a:pt x="0" y="567283"/>
                </a:lnTo>
                <a:lnTo>
                  <a:pt x="0" y="734250"/>
                </a:lnTo>
                <a:lnTo>
                  <a:pt x="8775797" y="734250"/>
                </a:lnTo>
                <a:lnTo>
                  <a:pt x="8738779" y="766556"/>
                </a:lnTo>
                <a:lnTo>
                  <a:pt x="8704003" y="801206"/>
                </a:lnTo>
                <a:lnTo>
                  <a:pt x="8671594" y="838075"/>
                </a:lnTo>
                <a:lnTo>
                  <a:pt x="8641677" y="877039"/>
                </a:lnTo>
                <a:lnTo>
                  <a:pt x="8614377" y="917973"/>
                </a:lnTo>
                <a:lnTo>
                  <a:pt x="8589820" y="960755"/>
                </a:lnTo>
                <a:lnTo>
                  <a:pt x="8568131" y="1005257"/>
                </a:lnTo>
                <a:lnTo>
                  <a:pt x="8549435" y="1051358"/>
                </a:lnTo>
                <a:lnTo>
                  <a:pt x="8533857" y="1098932"/>
                </a:lnTo>
                <a:lnTo>
                  <a:pt x="8521524" y="1147854"/>
                </a:lnTo>
                <a:lnTo>
                  <a:pt x="8512559" y="1198001"/>
                </a:lnTo>
                <a:lnTo>
                  <a:pt x="8507088" y="1249248"/>
                </a:lnTo>
                <a:lnTo>
                  <a:pt x="8505236" y="1301470"/>
                </a:lnTo>
                <a:lnTo>
                  <a:pt x="8673461" y="1301470"/>
                </a:lnTo>
                <a:lnTo>
                  <a:pt x="8675562" y="1252598"/>
                </a:lnTo>
                <a:lnTo>
                  <a:pt x="8681752" y="1204867"/>
                </a:lnTo>
                <a:lnTo>
                  <a:pt x="8691858" y="1158448"/>
                </a:lnTo>
                <a:lnTo>
                  <a:pt x="8705706" y="1113513"/>
                </a:lnTo>
                <a:lnTo>
                  <a:pt x="8723124" y="1070235"/>
                </a:lnTo>
                <a:lnTo>
                  <a:pt x="8743939" y="1028783"/>
                </a:lnTo>
                <a:lnTo>
                  <a:pt x="8767978" y="989330"/>
                </a:lnTo>
                <a:lnTo>
                  <a:pt x="8795069" y="952048"/>
                </a:lnTo>
                <a:lnTo>
                  <a:pt x="8825038" y="917108"/>
                </a:lnTo>
                <a:lnTo>
                  <a:pt x="8857713" y="884681"/>
                </a:lnTo>
                <a:lnTo>
                  <a:pt x="8892921" y="854939"/>
                </a:lnTo>
                <a:lnTo>
                  <a:pt x="8930489" y="828053"/>
                </a:lnTo>
                <a:lnTo>
                  <a:pt x="8970245" y="804196"/>
                </a:lnTo>
                <a:lnTo>
                  <a:pt x="9012015" y="783538"/>
                </a:lnTo>
                <a:lnTo>
                  <a:pt x="9055627" y="766252"/>
                </a:lnTo>
                <a:lnTo>
                  <a:pt x="9100908" y="752508"/>
                </a:lnTo>
                <a:lnTo>
                  <a:pt x="9147685" y="742479"/>
                </a:lnTo>
                <a:lnTo>
                  <a:pt x="9195786" y="736336"/>
                </a:lnTo>
                <a:lnTo>
                  <a:pt x="9245037" y="734250"/>
                </a:lnTo>
                <a:lnTo>
                  <a:pt x="9245037" y="567283"/>
                </a:lnTo>
                <a:lnTo>
                  <a:pt x="9195786" y="565197"/>
                </a:lnTo>
                <a:lnTo>
                  <a:pt x="9147685" y="559052"/>
                </a:lnTo>
                <a:lnTo>
                  <a:pt x="9100908" y="549020"/>
                </a:lnTo>
                <a:lnTo>
                  <a:pt x="9055627" y="535274"/>
                </a:lnTo>
                <a:lnTo>
                  <a:pt x="9012015" y="517984"/>
                </a:lnTo>
                <a:lnTo>
                  <a:pt x="8970245" y="497322"/>
                </a:lnTo>
                <a:lnTo>
                  <a:pt x="8930489" y="473460"/>
                </a:lnTo>
                <a:lnTo>
                  <a:pt x="8892921" y="446570"/>
                </a:lnTo>
                <a:lnTo>
                  <a:pt x="8857713" y="416823"/>
                </a:lnTo>
                <a:lnTo>
                  <a:pt x="8825038" y="384391"/>
                </a:lnTo>
                <a:lnTo>
                  <a:pt x="8795069" y="349446"/>
                </a:lnTo>
                <a:lnTo>
                  <a:pt x="8767978" y="312159"/>
                </a:lnTo>
                <a:lnTo>
                  <a:pt x="8743939" y="272701"/>
                </a:lnTo>
                <a:lnTo>
                  <a:pt x="8723124" y="231246"/>
                </a:lnTo>
                <a:lnTo>
                  <a:pt x="8705706" y="187963"/>
                </a:lnTo>
                <a:lnTo>
                  <a:pt x="8691858" y="143026"/>
                </a:lnTo>
                <a:lnTo>
                  <a:pt x="8681752" y="96605"/>
                </a:lnTo>
                <a:lnTo>
                  <a:pt x="8675562" y="48872"/>
                </a:lnTo>
                <a:lnTo>
                  <a:pt x="8673461" y="0"/>
                </a:lnTo>
                <a:close/>
              </a:path>
            </a:pathLst>
          </a:custGeom>
          <a:solidFill>
            <a:srgbClr val="FFFFFF"/>
          </a:solidFill>
        </p:spPr>
        <p:txBody>
          <a:bodyPr wrap="square" lIns="0" tIns="0" rIns="0" bIns="0" rtlCol="0"/>
          <a:lstStyle/>
          <a:p>
            <a:endParaRPr sz="1029"/>
          </a:p>
        </p:txBody>
      </p:sp>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7" name="Content Placeholder 3"/>
          <p:cNvSpPr>
            <a:spLocks noGrp="1"/>
          </p:cNvSpPr>
          <p:nvPr>
            <p:ph sz="quarter" idx="10"/>
          </p:nvPr>
        </p:nvSpPr>
        <p:spPr>
          <a:xfrm>
            <a:off x="385300" y="5768975"/>
            <a:ext cx="3824288" cy="714393"/>
          </a:xfrm>
        </p:spPr>
        <p:txBody>
          <a:bodyPr/>
          <a:lstStyle/>
          <a:p>
            <a:pPr lvl="0"/>
            <a:r>
              <a:rPr lang="en-US"/>
              <a:t>Edit Master text styles</a:t>
            </a:r>
          </a:p>
        </p:txBody>
      </p:sp>
    </p:spTree>
    <p:extLst>
      <p:ext uri="{BB962C8B-B14F-4D97-AF65-F5344CB8AC3E}">
        <p14:creationId xmlns:p14="http://schemas.microsoft.com/office/powerpoint/2010/main" val="2928394329"/>
      </p:ext>
    </p:extLst>
  </p:cSld>
  <p:clrMapOvr>
    <a:masterClrMapping/>
  </p:clrMapOvr>
  <p:extLst>
    <p:ext uri="{DCECCB84-F9BA-43D5-87BE-67443E8EF086}">
      <p15:sldGuideLst xmlns:p15="http://schemas.microsoft.com/office/powerpoint/2012/main">
        <p15:guide id="1" orient="horz" pos="3634"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01 Section Divider">
    <p:bg>
      <p:bgPr>
        <a:solidFill>
          <a:schemeClr val="tx1"/>
        </a:solidFill>
        <a:effectLst/>
      </p:bgPr>
    </p:bg>
    <p:spTree>
      <p:nvGrpSpPr>
        <p:cNvPr id="1" name=""/>
        <p:cNvGrpSpPr/>
        <p:nvPr/>
      </p:nvGrpSpPr>
      <p:grpSpPr>
        <a:xfrm>
          <a:off x="0" y="0"/>
          <a:ext cx="0" cy="0"/>
          <a:chOff x="0" y="0"/>
          <a:chExt cx="0" cy="0"/>
        </a:xfrm>
      </p:grpSpPr>
      <p:sp>
        <p:nvSpPr>
          <p:cNvPr id="12" name="object 3">
            <a:extLst>
              <a:ext uri="{FF2B5EF4-FFF2-40B4-BE49-F238E27FC236}">
                <a16:creationId xmlns:a16="http://schemas.microsoft.com/office/drawing/2014/main" id="{3344A4B7-0EC8-AD4A-8611-5B12AB419DC2}"/>
              </a:ext>
            </a:extLst>
          </p:cNvPr>
          <p:cNvSpPr/>
          <p:nvPr userDrawn="1"/>
        </p:nvSpPr>
        <p:spPr>
          <a:xfrm>
            <a:off x="0" y="0"/>
            <a:ext cx="11808125" cy="4657785"/>
          </a:xfrm>
          <a:custGeom>
            <a:avLst/>
            <a:gdLst/>
            <a:ahLst/>
            <a:cxnLst/>
            <a:rect l="l" t="t" r="r" b="b"/>
            <a:pathLst>
              <a:path w="15645765" h="6171565">
                <a:moveTo>
                  <a:pt x="12954792" y="0"/>
                </a:moveTo>
                <a:lnTo>
                  <a:pt x="9989330" y="0"/>
                </a:lnTo>
                <a:lnTo>
                  <a:pt x="11612737" y="1621505"/>
                </a:lnTo>
                <a:lnTo>
                  <a:pt x="11603898" y="1638231"/>
                </a:lnTo>
                <a:lnTo>
                  <a:pt x="0" y="1638231"/>
                </a:lnTo>
                <a:lnTo>
                  <a:pt x="0" y="3701600"/>
                </a:lnTo>
                <a:lnTo>
                  <a:pt x="11623393" y="3701600"/>
                </a:lnTo>
                <a:lnTo>
                  <a:pt x="9157358" y="6164994"/>
                </a:lnTo>
                <a:lnTo>
                  <a:pt x="9229199" y="6169201"/>
                </a:lnTo>
                <a:lnTo>
                  <a:pt x="9246778" y="6169604"/>
                </a:lnTo>
                <a:lnTo>
                  <a:pt x="12044487" y="6171255"/>
                </a:lnTo>
                <a:lnTo>
                  <a:pt x="12085365" y="6167625"/>
                </a:lnTo>
                <a:lnTo>
                  <a:pt x="12120998" y="6156469"/>
                </a:lnTo>
                <a:lnTo>
                  <a:pt x="12153240" y="6137640"/>
                </a:lnTo>
                <a:lnTo>
                  <a:pt x="12183945" y="6110993"/>
                </a:lnTo>
                <a:lnTo>
                  <a:pt x="15546143" y="2748262"/>
                </a:lnTo>
                <a:lnTo>
                  <a:pt x="15566761" y="2730440"/>
                </a:lnTo>
                <a:lnTo>
                  <a:pt x="15590311" y="2713899"/>
                </a:lnTo>
                <a:lnTo>
                  <a:pt x="15616627" y="2696820"/>
                </a:lnTo>
                <a:lnTo>
                  <a:pt x="15645546" y="2677383"/>
                </a:lnTo>
                <a:lnTo>
                  <a:pt x="15617183" y="2654144"/>
                </a:lnTo>
                <a:lnTo>
                  <a:pt x="15594873" y="2636172"/>
                </a:lnTo>
                <a:lnTo>
                  <a:pt x="15577002" y="2621305"/>
                </a:lnTo>
                <a:lnTo>
                  <a:pt x="15561955" y="2607381"/>
                </a:lnTo>
                <a:lnTo>
                  <a:pt x="12954792" y="0"/>
                </a:lnTo>
                <a:close/>
              </a:path>
            </a:pathLst>
          </a:custGeom>
          <a:solidFill>
            <a:schemeClr val="tx2"/>
          </a:solidFill>
        </p:spPr>
        <p:txBody>
          <a:bodyPr wrap="square" lIns="0" tIns="0" rIns="0" bIns="0" rtlCol="0"/>
          <a:lstStyle/>
          <a:p>
            <a:endParaRPr sz="1029"/>
          </a:p>
        </p:txBody>
      </p:sp>
      <p:pic>
        <p:nvPicPr>
          <p:cNvPr id="10" name="Graphic 31">
            <a:extLst>
              <a:ext uri="{FF2B5EF4-FFF2-40B4-BE49-F238E27FC236}">
                <a16:creationId xmlns:a16="http://schemas.microsoft.com/office/drawing/2014/main" id="{1AABA4C8-3AF1-D94B-A8D4-5A6363015C9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9732" t="-5388" r="-9847" b="6180"/>
          <a:stretch/>
        </p:blipFill>
        <p:spPr>
          <a:xfrm>
            <a:off x="265143" y="388189"/>
            <a:ext cx="776377" cy="483079"/>
          </a:xfrm>
          <a:prstGeom prst="rect">
            <a:avLst/>
          </a:prstGeom>
        </p:spPr>
      </p:pic>
      <p:sp>
        <p:nvSpPr>
          <p:cNvPr id="11" name="Title 1">
            <a:extLst>
              <a:ext uri="{FF2B5EF4-FFF2-40B4-BE49-F238E27FC236}">
                <a16:creationId xmlns:a16="http://schemas.microsoft.com/office/drawing/2014/main" id="{EBBB6D40-B4C9-8B4A-B2A6-126F64906376}"/>
              </a:ext>
            </a:extLst>
          </p:cNvPr>
          <p:cNvSpPr>
            <a:spLocks noGrp="1"/>
          </p:cNvSpPr>
          <p:nvPr>
            <p:ph type="ctrTitle"/>
          </p:nvPr>
        </p:nvSpPr>
        <p:spPr>
          <a:xfrm>
            <a:off x="384784" y="3433680"/>
            <a:ext cx="5627171" cy="2277604"/>
          </a:xfrm>
        </p:spPr>
        <p:txBody>
          <a:bodyPr anchor="b" anchorCtr="0">
            <a:noAutofit/>
          </a:bodyPr>
          <a:lstStyle>
            <a:lvl1pPr algn="l">
              <a:lnSpc>
                <a:spcPts val="6000"/>
              </a:lnSpc>
              <a:defRPr sz="5600">
                <a:solidFill>
                  <a:schemeClr val="bg1"/>
                </a:solidFill>
              </a:defRPr>
            </a:lvl1pPr>
          </a:lstStyle>
          <a:p>
            <a:r>
              <a:rPr lang="en-US" noProof="0"/>
              <a:t>Click to edit Master title style</a:t>
            </a:r>
            <a:endParaRPr lang="en-GB" noProof="0" dirty="0"/>
          </a:p>
        </p:txBody>
      </p:sp>
    </p:spTree>
    <p:extLst>
      <p:ext uri="{BB962C8B-B14F-4D97-AF65-F5344CB8AC3E}">
        <p14:creationId xmlns:p14="http://schemas.microsoft.com/office/powerpoint/2010/main" val="34519383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02 Section Divider">
    <p:bg>
      <p:bgPr>
        <a:solidFill>
          <a:schemeClr val="accent6"/>
        </a:solidFill>
        <a:effectLst/>
      </p:bgPr>
    </p:bg>
    <p:spTree>
      <p:nvGrpSpPr>
        <p:cNvPr id="1" name=""/>
        <p:cNvGrpSpPr/>
        <p:nvPr/>
      </p:nvGrpSpPr>
      <p:grpSpPr>
        <a:xfrm>
          <a:off x="0" y="0"/>
          <a:ext cx="0" cy="0"/>
          <a:chOff x="0" y="0"/>
          <a:chExt cx="0" cy="0"/>
        </a:xfrm>
      </p:grpSpPr>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9732" t="-5388" r="-9847" b="6180"/>
          <a:stretch/>
        </p:blipFill>
        <p:spPr>
          <a:xfrm>
            <a:off x="265143" y="388189"/>
            <a:ext cx="776377" cy="483079"/>
          </a:xfrm>
          <a:prstGeom prst="rect">
            <a:avLst/>
          </a:prstGeom>
        </p:spPr>
      </p:pic>
      <p:sp>
        <p:nvSpPr>
          <p:cNvPr id="13" name="Title 1">
            <a:extLst>
              <a:ext uri="{FF2B5EF4-FFF2-40B4-BE49-F238E27FC236}">
                <a16:creationId xmlns:a16="http://schemas.microsoft.com/office/drawing/2014/main" id="{EBBB6D40-B4C9-8B4A-B2A6-126F64906376}"/>
              </a:ext>
            </a:extLst>
          </p:cNvPr>
          <p:cNvSpPr>
            <a:spLocks noGrp="1"/>
          </p:cNvSpPr>
          <p:nvPr>
            <p:ph type="ctrTitle"/>
          </p:nvPr>
        </p:nvSpPr>
        <p:spPr>
          <a:xfrm>
            <a:off x="376238" y="1756434"/>
            <a:ext cx="5627171" cy="2277604"/>
          </a:xfrm>
        </p:spPr>
        <p:txBody>
          <a:bodyPr anchor="b" anchorCtr="0">
            <a:noAutofit/>
          </a:bodyPr>
          <a:lstStyle>
            <a:lvl1pPr algn="l">
              <a:lnSpc>
                <a:spcPts val="6000"/>
              </a:lnSpc>
              <a:defRPr sz="5600">
                <a:solidFill>
                  <a:schemeClr val="bg1"/>
                </a:solidFill>
              </a:defRPr>
            </a:lvl1pPr>
          </a:lstStyle>
          <a:p>
            <a:r>
              <a:rPr lang="en-US" noProof="0"/>
              <a:t>Click to edit Master title style</a:t>
            </a:r>
            <a:endParaRPr lang="en-GB" noProof="0" dirty="0"/>
          </a:p>
        </p:txBody>
      </p:sp>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09" y="1897166"/>
            <a:ext cx="11479292" cy="4960834"/>
          </a:xfrm>
          <a:prstGeom prst="rect">
            <a:avLst/>
          </a:prstGeom>
        </p:spPr>
      </p:pic>
    </p:spTree>
    <p:extLst>
      <p:ext uri="{BB962C8B-B14F-4D97-AF65-F5344CB8AC3E}">
        <p14:creationId xmlns:p14="http://schemas.microsoft.com/office/powerpoint/2010/main" val="12541772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03 Section Divider">
    <p:bg>
      <p:bgPr>
        <a:solidFill>
          <a:schemeClr val="accent3"/>
        </a:solidFill>
        <a:effectLst/>
      </p:bgPr>
    </p:bg>
    <p:spTree>
      <p:nvGrpSpPr>
        <p:cNvPr id="1" name=""/>
        <p:cNvGrpSpPr/>
        <p:nvPr/>
      </p:nvGrpSpPr>
      <p:grpSpPr>
        <a:xfrm>
          <a:off x="0" y="0"/>
          <a:ext cx="0" cy="0"/>
          <a:chOff x="0" y="0"/>
          <a:chExt cx="0" cy="0"/>
        </a:xfrm>
      </p:grpSpPr>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9732" t="-5388" r="-9847" b="6180"/>
          <a:stretch/>
        </p:blipFill>
        <p:spPr>
          <a:xfrm>
            <a:off x="265143" y="388189"/>
            <a:ext cx="776377" cy="483079"/>
          </a:xfrm>
          <a:prstGeom prst="rect">
            <a:avLst/>
          </a:prstGeom>
        </p:spPr>
      </p:pic>
      <p:pic>
        <p:nvPicPr>
          <p:cNvPr id="4" name="Picture 3"/>
          <p:cNvPicPr>
            <a:picLocks noChangeAspect="1"/>
          </p:cNvPicPr>
          <p:nvPr userDrawn="1"/>
        </p:nvPicPr>
        <p:blipFill rotWithShape="1">
          <a:blip r:embed="rId3">
            <a:extLst>
              <a:ext uri="{28A0092B-C50C-407E-A947-70E740481C1C}">
                <a14:useLocalDpi xmlns:a14="http://schemas.microsoft.com/office/drawing/2010/main" val="0"/>
              </a:ext>
            </a:extLst>
          </a:blip>
          <a:srcRect l="42453"/>
          <a:stretch/>
        </p:blipFill>
        <p:spPr>
          <a:xfrm>
            <a:off x="-1" y="2138695"/>
            <a:ext cx="11137643" cy="4973375"/>
          </a:xfrm>
          <a:prstGeom prst="rect">
            <a:avLst/>
          </a:prstGeom>
        </p:spPr>
      </p:pic>
      <p:sp>
        <p:nvSpPr>
          <p:cNvPr id="5" name="Title 1">
            <a:extLst>
              <a:ext uri="{FF2B5EF4-FFF2-40B4-BE49-F238E27FC236}">
                <a16:creationId xmlns:a16="http://schemas.microsoft.com/office/drawing/2014/main" id="{EBBB6D40-B4C9-8B4A-B2A6-126F64906376}"/>
              </a:ext>
            </a:extLst>
          </p:cNvPr>
          <p:cNvSpPr>
            <a:spLocks noGrp="1"/>
          </p:cNvSpPr>
          <p:nvPr>
            <p:ph type="ctrTitle"/>
          </p:nvPr>
        </p:nvSpPr>
        <p:spPr>
          <a:xfrm>
            <a:off x="387037" y="1169540"/>
            <a:ext cx="5627171" cy="2277604"/>
          </a:xfrm>
        </p:spPr>
        <p:txBody>
          <a:bodyPr anchor="b" anchorCtr="0">
            <a:noAutofit/>
          </a:bodyPr>
          <a:lstStyle>
            <a:lvl1pPr algn="l">
              <a:lnSpc>
                <a:spcPts val="6000"/>
              </a:lnSpc>
              <a:defRPr sz="5600">
                <a:solidFill>
                  <a:schemeClr val="bg1"/>
                </a:solidFill>
              </a:defRPr>
            </a:lvl1pPr>
          </a:lstStyle>
          <a:p>
            <a:r>
              <a:rPr lang="en-US" noProof="0"/>
              <a:t>Click to edit Master title style</a:t>
            </a:r>
            <a:endParaRPr lang="en-GB" noProof="0" dirty="0"/>
          </a:p>
        </p:txBody>
      </p:sp>
    </p:spTree>
    <p:extLst>
      <p:ext uri="{BB962C8B-B14F-4D97-AF65-F5344CB8AC3E}">
        <p14:creationId xmlns:p14="http://schemas.microsoft.com/office/powerpoint/2010/main" val="292691454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04 Section Divider">
    <p:bg>
      <p:bgPr>
        <a:solidFill>
          <a:schemeClr val="accent4"/>
        </a:solidFill>
        <a:effectLst/>
      </p:bgPr>
    </p:bg>
    <p:spTree>
      <p:nvGrpSpPr>
        <p:cNvPr id="1" name=""/>
        <p:cNvGrpSpPr/>
        <p:nvPr/>
      </p:nvGrpSpPr>
      <p:grpSpPr>
        <a:xfrm>
          <a:off x="0" y="0"/>
          <a:ext cx="0" cy="0"/>
          <a:chOff x="0" y="0"/>
          <a:chExt cx="0" cy="0"/>
        </a:xfrm>
      </p:grpSpPr>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9732" t="-5388" r="-9847" b="6180"/>
          <a:stretch/>
        </p:blipFill>
        <p:spPr>
          <a:xfrm>
            <a:off x="265143" y="388189"/>
            <a:ext cx="776377" cy="483079"/>
          </a:xfrm>
          <a:prstGeom prst="rect">
            <a:avLst/>
          </a:prstGeom>
        </p:spPr>
      </p:pic>
      <p:sp>
        <p:nvSpPr>
          <p:cNvPr id="5" name="Title 1">
            <a:extLst>
              <a:ext uri="{FF2B5EF4-FFF2-40B4-BE49-F238E27FC236}">
                <a16:creationId xmlns:a16="http://schemas.microsoft.com/office/drawing/2014/main" id="{EBBB6D40-B4C9-8B4A-B2A6-126F64906376}"/>
              </a:ext>
            </a:extLst>
          </p:cNvPr>
          <p:cNvSpPr>
            <a:spLocks noGrp="1"/>
          </p:cNvSpPr>
          <p:nvPr>
            <p:ph type="ctrTitle"/>
          </p:nvPr>
        </p:nvSpPr>
        <p:spPr>
          <a:xfrm>
            <a:off x="387037" y="1169540"/>
            <a:ext cx="5627171" cy="2277604"/>
          </a:xfrm>
        </p:spPr>
        <p:txBody>
          <a:bodyPr anchor="b" anchorCtr="0">
            <a:noAutofit/>
          </a:bodyPr>
          <a:lstStyle>
            <a:lvl1pPr algn="l">
              <a:lnSpc>
                <a:spcPts val="6000"/>
              </a:lnSpc>
              <a:defRPr sz="5600">
                <a:solidFill>
                  <a:schemeClr val="bg1"/>
                </a:solidFill>
              </a:defRPr>
            </a:lvl1pPr>
          </a:lstStyle>
          <a:p>
            <a:r>
              <a:rPr lang="en-US" noProof="0"/>
              <a:t>Click to edit Master title style</a:t>
            </a:r>
            <a:endParaRPr lang="en-GB" noProof="0" dirty="0"/>
          </a:p>
        </p:txBody>
      </p:sp>
      <p:pic>
        <p:nvPicPr>
          <p:cNvPr id="7" name="Picture 6"/>
          <p:cNvPicPr>
            <a:picLocks noChangeAspect="1"/>
          </p:cNvPicPr>
          <p:nvPr userDrawn="1"/>
        </p:nvPicPr>
        <p:blipFill rotWithShape="1">
          <a:blip r:embed="rId3">
            <a:biLevel thresh="25000"/>
            <a:extLst>
              <a:ext uri="{28A0092B-C50C-407E-A947-70E740481C1C}">
                <a14:useLocalDpi xmlns:a14="http://schemas.microsoft.com/office/drawing/2010/main" val="0"/>
              </a:ext>
            </a:extLst>
          </a:blip>
          <a:srcRect l="2277"/>
          <a:stretch/>
        </p:blipFill>
        <p:spPr>
          <a:xfrm>
            <a:off x="0" y="2294314"/>
            <a:ext cx="9545652" cy="4066446"/>
          </a:xfrm>
          <a:prstGeom prst="rect">
            <a:avLst/>
          </a:prstGeom>
        </p:spPr>
      </p:pic>
    </p:spTree>
    <p:extLst>
      <p:ext uri="{BB962C8B-B14F-4D97-AF65-F5344CB8AC3E}">
        <p14:creationId xmlns:p14="http://schemas.microsoft.com/office/powerpoint/2010/main" val="41136902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 White / Teal">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t="15663" r="13611"/>
          <a:stretch/>
        </p:blipFill>
        <p:spPr>
          <a:xfrm>
            <a:off x="7096499" y="0"/>
            <a:ext cx="5098350" cy="5669899"/>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4785" y="2322726"/>
            <a:ext cx="6596062" cy="2431485"/>
          </a:xfrm>
        </p:spPr>
        <p:txBody>
          <a:bodyPr anchor="b" anchorCtr="0">
            <a:noAutofit/>
          </a:bodyPr>
          <a:lstStyle>
            <a:lvl1pPr algn="l">
              <a:lnSpc>
                <a:spcPct val="90000"/>
              </a:lnSpc>
              <a:defRPr sz="5600" baseline="0">
                <a:solidFill>
                  <a:srgbClr val="004050"/>
                </a:solidFill>
              </a:defRPr>
            </a:lvl1pPr>
          </a:lstStyle>
          <a:p>
            <a:r>
              <a:rPr lang="en-US" noProof="0"/>
              <a:t>Click to edit Master title style</a:t>
            </a:r>
            <a:endParaRPr lang="en-GB" noProof="0" dirty="0"/>
          </a:p>
        </p:txBody>
      </p:sp>
      <p:pic>
        <p:nvPicPr>
          <p:cNvPr id="12"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4" name="Text Placeholder 3"/>
          <p:cNvSpPr>
            <a:spLocks noGrp="1"/>
          </p:cNvSpPr>
          <p:nvPr>
            <p:ph type="body" sz="quarter" idx="10" hasCustomPrompt="1"/>
          </p:nvPr>
        </p:nvSpPr>
        <p:spPr>
          <a:xfrm>
            <a:off x="376237" y="5768975"/>
            <a:ext cx="6604609" cy="709613"/>
          </a:xfrm>
        </p:spPr>
        <p:txBody>
          <a:bodyPr/>
          <a:lstStyle>
            <a:lvl1pPr>
              <a:defRPr baseline="0"/>
            </a:lvl1pPr>
          </a:lstStyle>
          <a:p>
            <a:pPr lvl="0"/>
            <a:r>
              <a:rPr lang="en-US" dirty="0"/>
              <a:t>Subtitle here</a:t>
            </a:r>
          </a:p>
        </p:txBody>
      </p:sp>
    </p:spTree>
    <p:extLst>
      <p:ext uri="{BB962C8B-B14F-4D97-AF65-F5344CB8AC3E}">
        <p14:creationId xmlns:p14="http://schemas.microsoft.com/office/powerpoint/2010/main" val="4045959733"/>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Contents or agenda">
    <p:spTree>
      <p:nvGrpSpPr>
        <p:cNvPr id="1" name=""/>
        <p:cNvGrpSpPr/>
        <p:nvPr/>
      </p:nvGrpSpPr>
      <p:grpSpPr>
        <a:xfrm>
          <a:off x="0" y="0"/>
          <a:ext cx="0" cy="0"/>
          <a:chOff x="0" y="0"/>
          <a:chExt cx="0" cy="0"/>
        </a:xfrm>
      </p:grpSpPr>
      <p:cxnSp>
        <p:nvCxnSpPr>
          <p:cNvPr id="13" name="Straight Connector 12"/>
          <p:cNvCxnSpPr/>
          <p:nvPr userDrawn="1"/>
        </p:nvCxnSpPr>
        <p:spPr>
          <a:xfrm>
            <a:off x="3101975" y="1925767"/>
            <a:ext cx="8523287" cy="0"/>
          </a:xfrm>
          <a:prstGeom prst="line">
            <a:avLst/>
          </a:prstGeom>
          <a:ln w="19050">
            <a:solidFill>
              <a:srgbClr val="00405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userDrawn="1"/>
        </p:nvCxnSpPr>
        <p:spPr>
          <a:xfrm>
            <a:off x="3101975" y="2587060"/>
            <a:ext cx="8523287" cy="0"/>
          </a:xfrm>
          <a:prstGeom prst="line">
            <a:avLst/>
          </a:prstGeom>
          <a:ln w="19050">
            <a:solidFill>
              <a:srgbClr val="00405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userDrawn="1"/>
        </p:nvCxnSpPr>
        <p:spPr>
          <a:xfrm>
            <a:off x="3101975" y="3248353"/>
            <a:ext cx="8523287" cy="0"/>
          </a:xfrm>
          <a:prstGeom prst="line">
            <a:avLst/>
          </a:prstGeom>
          <a:ln w="19050">
            <a:solidFill>
              <a:srgbClr val="004050"/>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userDrawn="1"/>
        </p:nvCxnSpPr>
        <p:spPr>
          <a:xfrm>
            <a:off x="3101975" y="3909646"/>
            <a:ext cx="8523287" cy="0"/>
          </a:xfrm>
          <a:prstGeom prst="line">
            <a:avLst/>
          </a:prstGeom>
          <a:ln w="19050">
            <a:solidFill>
              <a:srgbClr val="00405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userDrawn="1"/>
        </p:nvCxnSpPr>
        <p:spPr>
          <a:xfrm>
            <a:off x="3101975" y="4570939"/>
            <a:ext cx="8523287" cy="0"/>
          </a:xfrm>
          <a:prstGeom prst="line">
            <a:avLst/>
          </a:prstGeom>
          <a:ln w="19050">
            <a:solidFill>
              <a:srgbClr val="00405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userDrawn="1"/>
        </p:nvCxnSpPr>
        <p:spPr>
          <a:xfrm>
            <a:off x="3101975" y="5232231"/>
            <a:ext cx="8523287" cy="0"/>
          </a:xfrm>
          <a:prstGeom prst="line">
            <a:avLst/>
          </a:prstGeom>
          <a:ln w="19050">
            <a:solidFill>
              <a:srgbClr val="004050"/>
            </a:solidFill>
          </a:ln>
        </p:spPr>
        <p:style>
          <a:lnRef idx="1">
            <a:schemeClr val="accent1"/>
          </a:lnRef>
          <a:fillRef idx="0">
            <a:schemeClr val="accent1"/>
          </a:fillRef>
          <a:effectRef idx="0">
            <a:schemeClr val="accent1"/>
          </a:effectRef>
          <a:fontRef idx="minor">
            <a:schemeClr val="tx1"/>
          </a:fontRef>
        </p:style>
      </p:cxnSp>
      <p:pic>
        <p:nvPicPr>
          <p:cNvPr id="37" name="Picture 3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10800000">
            <a:off x="-25640" y="3666044"/>
            <a:ext cx="2923326" cy="2198740"/>
          </a:xfrm>
          <a:prstGeom prst="rect">
            <a:avLst/>
          </a:prstGeom>
        </p:spPr>
      </p:pic>
      <p:sp>
        <p:nvSpPr>
          <p:cNvPr id="30" name="Text Placeholder 2"/>
          <p:cNvSpPr>
            <a:spLocks noGrp="1"/>
          </p:cNvSpPr>
          <p:nvPr>
            <p:ph type="body" sz="quarter" idx="10" hasCustomPrompt="1"/>
          </p:nvPr>
        </p:nvSpPr>
        <p:spPr>
          <a:xfrm>
            <a:off x="384784" y="1925767"/>
            <a:ext cx="2521449" cy="1962150"/>
          </a:xfrm>
        </p:spPr>
        <p:txBody>
          <a:bodyPr/>
          <a:lstStyle>
            <a:lvl1pPr marL="0" indent="0">
              <a:lnSpc>
                <a:spcPct val="90000"/>
              </a:lnSpc>
              <a:spcAft>
                <a:spcPts val="0"/>
              </a:spcAft>
              <a:buFont typeface="Arial" panose="020B0604020202020204" pitchFamily="34" charset="0"/>
              <a:buNone/>
              <a:defRPr sz="3200" cap="all"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ADD TITLE</a:t>
            </a:r>
          </a:p>
        </p:txBody>
      </p:sp>
      <p:sp>
        <p:nvSpPr>
          <p:cNvPr id="5" name="Text Placeholder 4"/>
          <p:cNvSpPr>
            <a:spLocks noGrp="1"/>
          </p:cNvSpPr>
          <p:nvPr>
            <p:ph type="body" sz="quarter" idx="11" hasCustomPrompt="1"/>
          </p:nvPr>
        </p:nvSpPr>
        <p:spPr>
          <a:xfrm>
            <a:off x="3299565" y="2060614"/>
            <a:ext cx="951760" cy="426737"/>
          </a:xfrm>
        </p:spPr>
        <p:txBody>
          <a:bodyPr/>
          <a:lstStyle>
            <a:lvl1pPr marL="0" indent="0">
              <a:lnSpc>
                <a:spcPct val="100000"/>
              </a:lnSpc>
              <a:spcAft>
                <a:spcPts val="0"/>
              </a:spcAft>
              <a:buFont typeface="Arial" panose="020B0604020202020204" pitchFamily="34" charset="0"/>
              <a:buNone/>
              <a:defRPr sz="2800"/>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GB" dirty="0"/>
              <a:t>TEXT</a:t>
            </a:r>
          </a:p>
        </p:txBody>
      </p:sp>
      <p:sp>
        <p:nvSpPr>
          <p:cNvPr id="7" name="Text Placeholder 6"/>
          <p:cNvSpPr>
            <a:spLocks noGrp="1"/>
          </p:cNvSpPr>
          <p:nvPr>
            <p:ph type="body" sz="quarter" idx="12" hasCustomPrompt="1"/>
          </p:nvPr>
        </p:nvSpPr>
        <p:spPr>
          <a:xfrm>
            <a:off x="5037138" y="2107781"/>
            <a:ext cx="6588125" cy="376285"/>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b="0"/>
            </a:lvl1pPr>
          </a:lstStyle>
          <a:p>
            <a:pPr marL="0" marR="0" lvl="0" indent="0" algn="l" defTabSz="914400" rtl="0" eaLnBrk="1" fontAlgn="auto" latinLnBrk="0" hangingPunct="1">
              <a:lnSpc>
                <a:spcPts val="2200"/>
              </a:lnSpc>
              <a:spcBef>
                <a:spcPts val="0"/>
              </a:spcBef>
              <a:spcAft>
                <a:spcPts val="650"/>
              </a:spcAft>
              <a:buClrTx/>
              <a:buSzPct val="115000"/>
              <a:buFontTx/>
              <a:buNone/>
              <a:tabLst/>
              <a:defRPr/>
            </a:pPr>
            <a:r>
              <a:rPr lang="en-GB" sz="1800" b="0" i="0" kern="1200" dirty="0">
                <a:solidFill>
                  <a:srgbClr val="004050"/>
                </a:solidFill>
                <a:latin typeface="Montserrat"/>
                <a:ea typeface="+mn-ea"/>
                <a:cs typeface="Montserrat"/>
              </a:rPr>
              <a:t>Lorem ipsum </a:t>
            </a:r>
            <a:r>
              <a:rPr lang="en-GB" sz="1800" b="0" i="0" kern="1200" dirty="0" err="1">
                <a:solidFill>
                  <a:srgbClr val="004050"/>
                </a:solidFill>
                <a:latin typeface="Montserrat"/>
                <a:ea typeface="+mn-ea"/>
                <a:cs typeface="Montserrat"/>
              </a:rPr>
              <a:t>dolor</a:t>
            </a:r>
            <a:r>
              <a:rPr lang="en-GB" sz="1800" b="0" i="0" kern="1200" dirty="0">
                <a:solidFill>
                  <a:srgbClr val="004050"/>
                </a:solidFill>
                <a:latin typeface="Montserrat"/>
                <a:ea typeface="+mn-ea"/>
                <a:cs typeface="Montserrat"/>
              </a:rPr>
              <a:t> sit </a:t>
            </a:r>
            <a:r>
              <a:rPr lang="en-GB" sz="1800" b="0" i="0" kern="1200" dirty="0" err="1">
                <a:solidFill>
                  <a:srgbClr val="004050"/>
                </a:solidFill>
                <a:latin typeface="Montserrat"/>
                <a:ea typeface="+mn-ea"/>
                <a:cs typeface="Montserrat"/>
              </a:rPr>
              <a:t>amet</a:t>
            </a:r>
            <a:endParaRPr lang="en-GB" sz="1800" dirty="0">
              <a:solidFill>
                <a:srgbClr val="004050"/>
              </a:solidFill>
            </a:endParaRPr>
          </a:p>
          <a:p>
            <a:pPr lvl="0"/>
            <a:endParaRPr lang="en-GB" dirty="0"/>
          </a:p>
        </p:txBody>
      </p:sp>
      <p:sp>
        <p:nvSpPr>
          <p:cNvPr id="38" name="Text Placeholder 4"/>
          <p:cNvSpPr>
            <a:spLocks noGrp="1"/>
          </p:cNvSpPr>
          <p:nvPr>
            <p:ph type="body" sz="quarter" idx="13" hasCustomPrompt="1"/>
          </p:nvPr>
        </p:nvSpPr>
        <p:spPr>
          <a:xfrm>
            <a:off x="3299565" y="2721905"/>
            <a:ext cx="951760" cy="426737"/>
          </a:xfrm>
        </p:spPr>
        <p:txBody>
          <a:bodyPr/>
          <a:lstStyle>
            <a:lvl1pPr marL="0" indent="0">
              <a:lnSpc>
                <a:spcPct val="100000"/>
              </a:lnSpc>
              <a:spcAft>
                <a:spcPts val="0"/>
              </a:spcAft>
              <a:buFont typeface="Arial" panose="020B0604020202020204" pitchFamily="34" charset="0"/>
              <a:buNone/>
              <a:defRPr sz="2800"/>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GB" dirty="0"/>
              <a:t>TEXT</a:t>
            </a:r>
          </a:p>
        </p:txBody>
      </p:sp>
      <p:sp>
        <p:nvSpPr>
          <p:cNvPr id="39" name="Text Placeholder 6"/>
          <p:cNvSpPr>
            <a:spLocks noGrp="1"/>
          </p:cNvSpPr>
          <p:nvPr>
            <p:ph type="body" sz="quarter" idx="14" hasCustomPrompt="1"/>
          </p:nvPr>
        </p:nvSpPr>
        <p:spPr>
          <a:xfrm>
            <a:off x="5037138" y="2769072"/>
            <a:ext cx="6588125" cy="376285"/>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b="0"/>
            </a:lvl1pPr>
          </a:lstStyle>
          <a:p>
            <a:pPr marL="0" marR="0" lvl="0" indent="0" algn="l" defTabSz="914400" rtl="0" eaLnBrk="1" fontAlgn="auto" latinLnBrk="0" hangingPunct="1">
              <a:lnSpc>
                <a:spcPts val="2200"/>
              </a:lnSpc>
              <a:spcBef>
                <a:spcPts val="0"/>
              </a:spcBef>
              <a:spcAft>
                <a:spcPts val="650"/>
              </a:spcAft>
              <a:buClrTx/>
              <a:buSzPct val="115000"/>
              <a:buFontTx/>
              <a:buNone/>
              <a:tabLst/>
              <a:defRPr/>
            </a:pPr>
            <a:r>
              <a:rPr lang="en-GB" sz="1800" b="0" i="0" kern="1200" dirty="0">
                <a:solidFill>
                  <a:srgbClr val="004050"/>
                </a:solidFill>
                <a:latin typeface="Montserrat"/>
                <a:ea typeface="+mn-ea"/>
                <a:cs typeface="Montserrat"/>
              </a:rPr>
              <a:t>Lorem ipsum </a:t>
            </a:r>
            <a:r>
              <a:rPr lang="en-GB" sz="1800" b="0" i="0" kern="1200" dirty="0" err="1">
                <a:solidFill>
                  <a:srgbClr val="004050"/>
                </a:solidFill>
                <a:latin typeface="Montserrat"/>
                <a:ea typeface="+mn-ea"/>
                <a:cs typeface="Montserrat"/>
              </a:rPr>
              <a:t>dolor</a:t>
            </a:r>
            <a:r>
              <a:rPr lang="en-GB" sz="1800" b="0" i="0" kern="1200" dirty="0">
                <a:solidFill>
                  <a:srgbClr val="004050"/>
                </a:solidFill>
                <a:latin typeface="Montserrat"/>
                <a:ea typeface="+mn-ea"/>
                <a:cs typeface="Montserrat"/>
              </a:rPr>
              <a:t> sit </a:t>
            </a:r>
            <a:r>
              <a:rPr lang="en-GB" sz="1800" b="0" i="0" kern="1200" dirty="0" err="1">
                <a:solidFill>
                  <a:srgbClr val="004050"/>
                </a:solidFill>
                <a:latin typeface="Montserrat"/>
                <a:ea typeface="+mn-ea"/>
                <a:cs typeface="Montserrat"/>
              </a:rPr>
              <a:t>amet</a:t>
            </a:r>
            <a:endParaRPr lang="en-GB" sz="1800" dirty="0">
              <a:solidFill>
                <a:srgbClr val="004050"/>
              </a:solidFill>
            </a:endParaRPr>
          </a:p>
          <a:p>
            <a:pPr lvl="0"/>
            <a:endParaRPr lang="en-GB" dirty="0"/>
          </a:p>
        </p:txBody>
      </p:sp>
      <p:sp>
        <p:nvSpPr>
          <p:cNvPr id="40" name="Text Placeholder 4"/>
          <p:cNvSpPr>
            <a:spLocks noGrp="1"/>
          </p:cNvSpPr>
          <p:nvPr>
            <p:ph type="body" sz="quarter" idx="15" hasCustomPrompt="1"/>
          </p:nvPr>
        </p:nvSpPr>
        <p:spPr>
          <a:xfrm>
            <a:off x="3305695" y="3380601"/>
            <a:ext cx="951760" cy="426737"/>
          </a:xfrm>
        </p:spPr>
        <p:txBody>
          <a:bodyPr/>
          <a:lstStyle>
            <a:lvl1pPr marL="0" indent="0">
              <a:lnSpc>
                <a:spcPct val="100000"/>
              </a:lnSpc>
              <a:spcAft>
                <a:spcPts val="0"/>
              </a:spcAft>
              <a:buFont typeface="Arial" panose="020B0604020202020204" pitchFamily="34" charset="0"/>
              <a:buNone/>
              <a:defRPr sz="2800"/>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GB" dirty="0"/>
              <a:t>TEXT</a:t>
            </a:r>
          </a:p>
        </p:txBody>
      </p:sp>
      <p:sp>
        <p:nvSpPr>
          <p:cNvPr id="41" name="Text Placeholder 6"/>
          <p:cNvSpPr>
            <a:spLocks noGrp="1"/>
          </p:cNvSpPr>
          <p:nvPr>
            <p:ph type="body" sz="quarter" idx="16" hasCustomPrompt="1"/>
          </p:nvPr>
        </p:nvSpPr>
        <p:spPr>
          <a:xfrm>
            <a:off x="5043268" y="3427768"/>
            <a:ext cx="6588125" cy="376285"/>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b="0"/>
            </a:lvl1pPr>
          </a:lstStyle>
          <a:p>
            <a:pPr marL="0" marR="0" lvl="0" indent="0" algn="l" defTabSz="914400" rtl="0" eaLnBrk="1" fontAlgn="auto" latinLnBrk="0" hangingPunct="1">
              <a:lnSpc>
                <a:spcPts val="2200"/>
              </a:lnSpc>
              <a:spcBef>
                <a:spcPts val="0"/>
              </a:spcBef>
              <a:spcAft>
                <a:spcPts val="650"/>
              </a:spcAft>
              <a:buClrTx/>
              <a:buSzPct val="115000"/>
              <a:buFontTx/>
              <a:buNone/>
              <a:tabLst/>
              <a:defRPr/>
            </a:pPr>
            <a:r>
              <a:rPr lang="en-GB" sz="1800" b="0" i="0" kern="1200" dirty="0">
                <a:solidFill>
                  <a:srgbClr val="004050"/>
                </a:solidFill>
                <a:latin typeface="Montserrat"/>
                <a:ea typeface="+mn-ea"/>
                <a:cs typeface="Montserrat"/>
              </a:rPr>
              <a:t>Lorem ipsum </a:t>
            </a:r>
            <a:r>
              <a:rPr lang="en-GB" sz="1800" b="0" i="0" kern="1200" dirty="0" err="1">
                <a:solidFill>
                  <a:srgbClr val="004050"/>
                </a:solidFill>
                <a:latin typeface="Montserrat"/>
                <a:ea typeface="+mn-ea"/>
                <a:cs typeface="Montserrat"/>
              </a:rPr>
              <a:t>dolor</a:t>
            </a:r>
            <a:r>
              <a:rPr lang="en-GB" sz="1800" b="0" i="0" kern="1200" dirty="0">
                <a:solidFill>
                  <a:srgbClr val="004050"/>
                </a:solidFill>
                <a:latin typeface="Montserrat"/>
                <a:ea typeface="+mn-ea"/>
                <a:cs typeface="Montserrat"/>
              </a:rPr>
              <a:t> sit </a:t>
            </a:r>
            <a:r>
              <a:rPr lang="en-GB" sz="1800" b="0" i="0" kern="1200" dirty="0" err="1">
                <a:solidFill>
                  <a:srgbClr val="004050"/>
                </a:solidFill>
                <a:latin typeface="Montserrat"/>
                <a:ea typeface="+mn-ea"/>
                <a:cs typeface="Montserrat"/>
              </a:rPr>
              <a:t>amet</a:t>
            </a:r>
            <a:endParaRPr lang="en-GB" sz="1800" dirty="0">
              <a:solidFill>
                <a:srgbClr val="004050"/>
              </a:solidFill>
            </a:endParaRPr>
          </a:p>
          <a:p>
            <a:pPr lvl="0"/>
            <a:endParaRPr lang="en-GB" dirty="0"/>
          </a:p>
        </p:txBody>
      </p:sp>
      <p:sp>
        <p:nvSpPr>
          <p:cNvPr id="42" name="Text Placeholder 4"/>
          <p:cNvSpPr>
            <a:spLocks noGrp="1"/>
          </p:cNvSpPr>
          <p:nvPr>
            <p:ph type="body" sz="quarter" idx="17" hasCustomPrompt="1"/>
          </p:nvPr>
        </p:nvSpPr>
        <p:spPr>
          <a:xfrm>
            <a:off x="3305695" y="4035597"/>
            <a:ext cx="951760" cy="426737"/>
          </a:xfrm>
        </p:spPr>
        <p:txBody>
          <a:bodyPr/>
          <a:lstStyle>
            <a:lvl1pPr marL="0" marR="0" indent="0" algn="l" defTabSz="914400" rtl="0" eaLnBrk="1" fontAlgn="auto" latinLnBrk="0" hangingPunct="1">
              <a:lnSpc>
                <a:spcPct val="100000"/>
              </a:lnSpc>
              <a:spcBef>
                <a:spcPts val="0"/>
              </a:spcBef>
              <a:spcAft>
                <a:spcPts val="0"/>
              </a:spcAft>
              <a:buClrTx/>
              <a:buSzPct val="115000"/>
              <a:buFont typeface="Arial" panose="020B0604020202020204" pitchFamily="34" charset="0"/>
              <a:buNone/>
              <a:tabLst/>
              <a:defRPr sz="2800"/>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marL="0" marR="0" lvl="0" indent="0" algn="l" defTabSz="914400" rtl="0" eaLnBrk="1" fontAlgn="auto" latinLnBrk="0" hangingPunct="1">
              <a:lnSpc>
                <a:spcPct val="100000"/>
              </a:lnSpc>
              <a:spcBef>
                <a:spcPts val="0"/>
              </a:spcBef>
              <a:spcAft>
                <a:spcPts val="0"/>
              </a:spcAft>
              <a:buClrTx/>
              <a:buSzPct val="115000"/>
              <a:buFont typeface="Arial" panose="020B0604020202020204" pitchFamily="34" charset="0"/>
              <a:buNone/>
              <a:tabLst/>
              <a:defRPr/>
            </a:pPr>
            <a:r>
              <a:rPr lang="en-GB" dirty="0"/>
              <a:t>TEXT</a:t>
            </a:r>
          </a:p>
        </p:txBody>
      </p:sp>
      <p:sp>
        <p:nvSpPr>
          <p:cNvPr id="43" name="Text Placeholder 6"/>
          <p:cNvSpPr>
            <a:spLocks noGrp="1"/>
          </p:cNvSpPr>
          <p:nvPr>
            <p:ph type="body" sz="quarter" idx="18" hasCustomPrompt="1"/>
          </p:nvPr>
        </p:nvSpPr>
        <p:spPr>
          <a:xfrm>
            <a:off x="5043268" y="4082764"/>
            <a:ext cx="6588125" cy="376285"/>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b="0"/>
            </a:lvl1pPr>
          </a:lstStyle>
          <a:p>
            <a:pPr marL="0" marR="0" lvl="0" indent="0" algn="l" defTabSz="914400" rtl="0" eaLnBrk="1" fontAlgn="auto" latinLnBrk="0" hangingPunct="1">
              <a:lnSpc>
                <a:spcPts val="2200"/>
              </a:lnSpc>
              <a:spcBef>
                <a:spcPts val="0"/>
              </a:spcBef>
              <a:spcAft>
                <a:spcPts val="650"/>
              </a:spcAft>
              <a:buClrTx/>
              <a:buSzPct val="115000"/>
              <a:buFontTx/>
              <a:buNone/>
              <a:tabLst/>
              <a:defRPr/>
            </a:pPr>
            <a:r>
              <a:rPr lang="en-GB" sz="1800" b="0" i="0" kern="1200" dirty="0">
                <a:solidFill>
                  <a:srgbClr val="004050"/>
                </a:solidFill>
                <a:latin typeface="Montserrat"/>
                <a:ea typeface="+mn-ea"/>
                <a:cs typeface="Montserrat"/>
              </a:rPr>
              <a:t>Lorem ipsum </a:t>
            </a:r>
            <a:r>
              <a:rPr lang="en-GB" sz="1800" b="0" i="0" kern="1200" dirty="0" err="1">
                <a:solidFill>
                  <a:srgbClr val="004050"/>
                </a:solidFill>
                <a:latin typeface="Montserrat"/>
                <a:ea typeface="+mn-ea"/>
                <a:cs typeface="Montserrat"/>
              </a:rPr>
              <a:t>dolor</a:t>
            </a:r>
            <a:r>
              <a:rPr lang="en-GB" sz="1800" b="0" i="0" kern="1200" dirty="0">
                <a:solidFill>
                  <a:srgbClr val="004050"/>
                </a:solidFill>
                <a:latin typeface="Montserrat"/>
                <a:ea typeface="+mn-ea"/>
                <a:cs typeface="Montserrat"/>
              </a:rPr>
              <a:t> sit </a:t>
            </a:r>
            <a:r>
              <a:rPr lang="en-GB" sz="1800" b="0" i="0" kern="1200" dirty="0" err="1">
                <a:solidFill>
                  <a:srgbClr val="004050"/>
                </a:solidFill>
                <a:latin typeface="Montserrat"/>
                <a:ea typeface="+mn-ea"/>
                <a:cs typeface="Montserrat"/>
              </a:rPr>
              <a:t>amet</a:t>
            </a:r>
            <a:endParaRPr lang="en-GB" sz="1800" dirty="0">
              <a:solidFill>
                <a:srgbClr val="004050"/>
              </a:solidFill>
            </a:endParaRPr>
          </a:p>
          <a:p>
            <a:pPr lvl="0"/>
            <a:endParaRPr lang="en-GB" dirty="0"/>
          </a:p>
        </p:txBody>
      </p:sp>
      <p:sp>
        <p:nvSpPr>
          <p:cNvPr id="44" name="Text Placeholder 4"/>
          <p:cNvSpPr>
            <a:spLocks noGrp="1"/>
          </p:cNvSpPr>
          <p:nvPr>
            <p:ph type="body" sz="quarter" idx="19" hasCustomPrompt="1"/>
          </p:nvPr>
        </p:nvSpPr>
        <p:spPr>
          <a:xfrm>
            <a:off x="3299564" y="4700588"/>
            <a:ext cx="951760" cy="426737"/>
          </a:xfrm>
        </p:spPr>
        <p:txBody>
          <a:bodyPr/>
          <a:lstStyle>
            <a:lvl1pPr marL="0" marR="0" indent="0" algn="l" defTabSz="914400" rtl="0" eaLnBrk="1" fontAlgn="auto" latinLnBrk="0" hangingPunct="1">
              <a:lnSpc>
                <a:spcPct val="100000"/>
              </a:lnSpc>
              <a:spcBef>
                <a:spcPts val="0"/>
              </a:spcBef>
              <a:spcAft>
                <a:spcPts val="0"/>
              </a:spcAft>
              <a:buClrTx/>
              <a:buSzPct val="115000"/>
              <a:buFont typeface="Arial" panose="020B0604020202020204" pitchFamily="34" charset="0"/>
              <a:buNone/>
              <a:tabLst/>
              <a:defRPr sz="2800"/>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marL="0" marR="0" lvl="0" indent="0" algn="l" defTabSz="914400" rtl="0" eaLnBrk="1" fontAlgn="auto" latinLnBrk="0" hangingPunct="1">
              <a:lnSpc>
                <a:spcPct val="100000"/>
              </a:lnSpc>
              <a:spcBef>
                <a:spcPts val="0"/>
              </a:spcBef>
              <a:spcAft>
                <a:spcPts val="0"/>
              </a:spcAft>
              <a:buClrTx/>
              <a:buSzPct val="115000"/>
              <a:buFont typeface="Arial" panose="020B0604020202020204" pitchFamily="34" charset="0"/>
              <a:buNone/>
              <a:tabLst/>
              <a:defRPr/>
            </a:pPr>
            <a:r>
              <a:rPr lang="en-GB" dirty="0"/>
              <a:t>TEXT</a:t>
            </a:r>
          </a:p>
        </p:txBody>
      </p:sp>
      <p:sp>
        <p:nvSpPr>
          <p:cNvPr id="45" name="Text Placeholder 6"/>
          <p:cNvSpPr>
            <a:spLocks noGrp="1"/>
          </p:cNvSpPr>
          <p:nvPr>
            <p:ph type="body" sz="quarter" idx="20" hasCustomPrompt="1"/>
          </p:nvPr>
        </p:nvSpPr>
        <p:spPr>
          <a:xfrm>
            <a:off x="5037137" y="4747755"/>
            <a:ext cx="6588125" cy="376285"/>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b="0"/>
            </a:lvl1pPr>
          </a:lstStyle>
          <a:p>
            <a:pPr marL="0" marR="0" lvl="0" indent="0" algn="l" defTabSz="914400" rtl="0" eaLnBrk="1" fontAlgn="auto" latinLnBrk="0" hangingPunct="1">
              <a:lnSpc>
                <a:spcPts val="2200"/>
              </a:lnSpc>
              <a:spcBef>
                <a:spcPts val="0"/>
              </a:spcBef>
              <a:spcAft>
                <a:spcPts val="650"/>
              </a:spcAft>
              <a:buClrTx/>
              <a:buSzPct val="115000"/>
              <a:buFontTx/>
              <a:buNone/>
              <a:tabLst/>
              <a:defRPr/>
            </a:pPr>
            <a:r>
              <a:rPr lang="en-GB" sz="1800" b="0" i="0" kern="1200" dirty="0">
                <a:solidFill>
                  <a:srgbClr val="004050"/>
                </a:solidFill>
                <a:latin typeface="Montserrat"/>
                <a:ea typeface="+mn-ea"/>
                <a:cs typeface="Montserrat"/>
              </a:rPr>
              <a:t>Lorem ipsum </a:t>
            </a:r>
            <a:r>
              <a:rPr lang="en-GB" sz="1800" b="0" i="0" kern="1200" dirty="0" err="1">
                <a:solidFill>
                  <a:srgbClr val="004050"/>
                </a:solidFill>
                <a:latin typeface="Montserrat"/>
                <a:ea typeface="+mn-ea"/>
                <a:cs typeface="Montserrat"/>
              </a:rPr>
              <a:t>dolor</a:t>
            </a:r>
            <a:r>
              <a:rPr lang="en-GB" sz="1800" b="0" i="0" kern="1200" dirty="0">
                <a:solidFill>
                  <a:srgbClr val="004050"/>
                </a:solidFill>
                <a:latin typeface="Montserrat"/>
                <a:ea typeface="+mn-ea"/>
                <a:cs typeface="Montserrat"/>
              </a:rPr>
              <a:t> sit </a:t>
            </a:r>
            <a:r>
              <a:rPr lang="en-GB" sz="1800" b="0" i="0" kern="1200" dirty="0" err="1">
                <a:solidFill>
                  <a:srgbClr val="004050"/>
                </a:solidFill>
                <a:latin typeface="Montserrat"/>
                <a:ea typeface="+mn-ea"/>
                <a:cs typeface="Montserrat"/>
              </a:rPr>
              <a:t>amet</a:t>
            </a:r>
            <a:endParaRPr lang="en-GB" sz="1800" dirty="0">
              <a:solidFill>
                <a:srgbClr val="004050"/>
              </a:solidFill>
            </a:endParaRPr>
          </a:p>
          <a:p>
            <a:pPr lvl="0"/>
            <a:endParaRPr lang="en-GB" dirty="0"/>
          </a:p>
        </p:txBody>
      </p:sp>
      <p:sp>
        <p:nvSpPr>
          <p:cNvPr id="46" name="Text Placeholder 4"/>
          <p:cNvSpPr>
            <a:spLocks noGrp="1"/>
          </p:cNvSpPr>
          <p:nvPr>
            <p:ph type="body" sz="quarter" idx="21" hasCustomPrompt="1"/>
          </p:nvPr>
        </p:nvSpPr>
        <p:spPr>
          <a:xfrm>
            <a:off x="3305695" y="5378225"/>
            <a:ext cx="951760" cy="426737"/>
          </a:xfrm>
        </p:spPr>
        <p:txBody>
          <a:bodyPr/>
          <a:lstStyle>
            <a:lvl1pPr marL="0" marR="0" indent="0" algn="l" defTabSz="914400" rtl="0" eaLnBrk="1" fontAlgn="auto" latinLnBrk="0" hangingPunct="1">
              <a:lnSpc>
                <a:spcPct val="100000"/>
              </a:lnSpc>
              <a:spcBef>
                <a:spcPts val="0"/>
              </a:spcBef>
              <a:spcAft>
                <a:spcPts val="0"/>
              </a:spcAft>
              <a:buClrTx/>
              <a:buSzPct val="115000"/>
              <a:buFont typeface="Arial" panose="020B0604020202020204" pitchFamily="34" charset="0"/>
              <a:buNone/>
              <a:tabLst/>
              <a:defRPr sz="2800"/>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marL="0" marR="0" lvl="0" indent="0" algn="l" defTabSz="914400" rtl="0" eaLnBrk="1" fontAlgn="auto" latinLnBrk="0" hangingPunct="1">
              <a:lnSpc>
                <a:spcPct val="100000"/>
              </a:lnSpc>
              <a:spcBef>
                <a:spcPts val="0"/>
              </a:spcBef>
              <a:spcAft>
                <a:spcPts val="0"/>
              </a:spcAft>
              <a:buClrTx/>
              <a:buSzPct val="115000"/>
              <a:buFont typeface="Arial" panose="020B0604020202020204" pitchFamily="34" charset="0"/>
              <a:buNone/>
              <a:tabLst/>
              <a:defRPr/>
            </a:pPr>
            <a:r>
              <a:rPr lang="en-GB" dirty="0"/>
              <a:t>TEXT</a:t>
            </a:r>
          </a:p>
        </p:txBody>
      </p:sp>
      <p:sp>
        <p:nvSpPr>
          <p:cNvPr id="47" name="Text Placeholder 6"/>
          <p:cNvSpPr>
            <a:spLocks noGrp="1"/>
          </p:cNvSpPr>
          <p:nvPr>
            <p:ph type="body" sz="quarter" idx="22" hasCustomPrompt="1"/>
          </p:nvPr>
        </p:nvSpPr>
        <p:spPr>
          <a:xfrm>
            <a:off x="5043268" y="5425392"/>
            <a:ext cx="6588125" cy="376285"/>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b="0"/>
            </a:lvl1pPr>
          </a:lstStyle>
          <a:p>
            <a:pPr marL="0" marR="0" lvl="0" indent="0" algn="l" defTabSz="914400" rtl="0" eaLnBrk="1" fontAlgn="auto" latinLnBrk="0" hangingPunct="1">
              <a:lnSpc>
                <a:spcPts val="2200"/>
              </a:lnSpc>
              <a:spcBef>
                <a:spcPts val="0"/>
              </a:spcBef>
              <a:spcAft>
                <a:spcPts val="650"/>
              </a:spcAft>
              <a:buClrTx/>
              <a:buSzPct val="115000"/>
              <a:buFontTx/>
              <a:buNone/>
              <a:tabLst/>
              <a:defRPr/>
            </a:pPr>
            <a:r>
              <a:rPr lang="en-GB" sz="1800" b="0" i="0" kern="1200" dirty="0">
                <a:solidFill>
                  <a:srgbClr val="004050"/>
                </a:solidFill>
                <a:latin typeface="Montserrat"/>
                <a:ea typeface="+mn-ea"/>
                <a:cs typeface="Montserrat"/>
              </a:rPr>
              <a:t>Lorem ipsum </a:t>
            </a:r>
            <a:r>
              <a:rPr lang="en-GB" sz="1800" b="0" i="0" kern="1200" dirty="0" err="1">
                <a:solidFill>
                  <a:srgbClr val="004050"/>
                </a:solidFill>
                <a:latin typeface="Montserrat"/>
                <a:ea typeface="+mn-ea"/>
                <a:cs typeface="Montserrat"/>
              </a:rPr>
              <a:t>dolor</a:t>
            </a:r>
            <a:r>
              <a:rPr lang="en-GB" sz="1800" b="0" i="0" kern="1200" dirty="0">
                <a:solidFill>
                  <a:srgbClr val="004050"/>
                </a:solidFill>
                <a:latin typeface="Montserrat"/>
                <a:ea typeface="+mn-ea"/>
                <a:cs typeface="Montserrat"/>
              </a:rPr>
              <a:t> sit </a:t>
            </a:r>
            <a:r>
              <a:rPr lang="en-GB" sz="1800" b="0" i="0" kern="1200" dirty="0" err="1">
                <a:solidFill>
                  <a:srgbClr val="004050"/>
                </a:solidFill>
                <a:latin typeface="Montserrat"/>
                <a:ea typeface="+mn-ea"/>
                <a:cs typeface="Montserrat"/>
              </a:rPr>
              <a:t>amet</a:t>
            </a:r>
            <a:endParaRPr lang="en-GB" sz="1800" dirty="0">
              <a:solidFill>
                <a:srgbClr val="004050"/>
              </a:solidFill>
            </a:endParaRPr>
          </a:p>
          <a:p>
            <a:pPr lvl="0"/>
            <a:endParaRPr lang="en-GB" dirty="0"/>
          </a:p>
        </p:txBody>
      </p:sp>
      <p:pic>
        <p:nvPicPr>
          <p:cNvPr id="23"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69737" y="377825"/>
            <a:ext cx="781218" cy="552176"/>
          </a:xfrm>
          <a:prstGeom prst="rect">
            <a:avLst/>
          </a:prstGeom>
        </p:spPr>
      </p:pic>
    </p:spTree>
    <p:extLst>
      <p:ext uri="{BB962C8B-B14F-4D97-AF65-F5344CB8AC3E}">
        <p14:creationId xmlns:p14="http://schemas.microsoft.com/office/powerpoint/2010/main" val="37550385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Text Slide A">
    <p:spTree>
      <p:nvGrpSpPr>
        <p:cNvPr id="1" name=""/>
        <p:cNvGrpSpPr/>
        <p:nvPr/>
      </p:nvGrpSpPr>
      <p:grpSpPr>
        <a:xfrm>
          <a:off x="0" y="0"/>
          <a:ext cx="0" cy="0"/>
          <a:chOff x="0" y="0"/>
          <a:chExt cx="0" cy="0"/>
        </a:xfrm>
      </p:grpSpPr>
      <p:pic>
        <p:nvPicPr>
          <p:cNvPr id="40" name="Picture 39"/>
          <p:cNvPicPr>
            <a:picLocks noChangeAspect="1"/>
          </p:cNvPicPr>
          <p:nvPr userDrawn="1"/>
        </p:nvPicPr>
        <p:blipFill rotWithShape="1">
          <a:blip r:embed="rId2">
            <a:extLst>
              <a:ext uri="{28A0092B-C50C-407E-A947-70E740481C1C}">
                <a14:useLocalDpi xmlns:a14="http://schemas.microsoft.com/office/drawing/2010/main" val="0"/>
              </a:ext>
            </a:extLst>
          </a:blip>
          <a:srcRect l="42453"/>
          <a:stretch/>
        </p:blipFill>
        <p:spPr>
          <a:xfrm>
            <a:off x="0" y="3432381"/>
            <a:ext cx="5788325" cy="2584704"/>
          </a:xfrm>
          <a:prstGeom prst="rect">
            <a:avLst/>
          </a:prstGeom>
        </p:spPr>
      </p:pic>
      <p:sp>
        <p:nvSpPr>
          <p:cNvPr id="3" name="Text Placeholder 2"/>
          <p:cNvSpPr>
            <a:spLocks noGrp="1"/>
          </p:cNvSpPr>
          <p:nvPr>
            <p:ph type="body" sz="quarter" idx="10" hasCustomPrompt="1"/>
          </p:nvPr>
        </p:nvSpPr>
        <p:spPr>
          <a:xfrm>
            <a:off x="384784" y="1242034"/>
            <a:ext cx="3694112" cy="1962150"/>
          </a:xfrm>
        </p:spPr>
        <p:txBody>
          <a:bodyPr/>
          <a:lstStyle>
            <a:lvl1pPr marL="0" indent="0">
              <a:lnSpc>
                <a:spcPct val="90000"/>
              </a:lnSpc>
              <a:spcAft>
                <a:spcPts val="0"/>
              </a:spcAft>
              <a:buFont typeface="Arial" panose="020B0604020202020204" pitchFamily="34" charset="0"/>
              <a:buNone/>
              <a:defRPr sz="40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Page title </a:t>
            </a:r>
            <a:br>
              <a:rPr lang="en-US" dirty="0"/>
            </a:br>
            <a:r>
              <a:rPr lang="en-US" dirty="0"/>
              <a:t>to sit here</a:t>
            </a:r>
          </a:p>
        </p:txBody>
      </p:sp>
      <p:sp>
        <p:nvSpPr>
          <p:cNvPr id="5" name="Text Placeholder 4"/>
          <p:cNvSpPr>
            <a:spLocks noGrp="1"/>
          </p:cNvSpPr>
          <p:nvPr>
            <p:ph type="body" sz="quarter" idx="11" hasCustomPrompt="1"/>
          </p:nvPr>
        </p:nvSpPr>
        <p:spPr>
          <a:xfrm>
            <a:off x="6195034" y="3432175"/>
            <a:ext cx="5621337" cy="3046413"/>
          </a:xfrm>
        </p:spPr>
        <p:txBody>
          <a:bodyPr/>
          <a:lstStyle>
            <a:lvl1pPr marL="270000" indent="-270000">
              <a:buFont typeface="Arial" panose="020B0604020202020204" pitchFamily="34" charset="0"/>
              <a:buChar char="•"/>
              <a:defRPr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400"/>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1">
              <a:lnSpc>
                <a:spcPct val="100000"/>
              </a:lnSpc>
              <a:spcAft>
                <a:spcPts val="1200"/>
              </a:spcAft>
              <a:buFont typeface="Arial" panose="020B0604020202020204" pitchFamily="34" charset="0"/>
              <a:buChar char="•"/>
            </a:pPr>
            <a:r>
              <a:rPr lang="en-GB" dirty="0"/>
              <a:t>Text to sit here</a:t>
            </a:r>
          </a:p>
          <a:p>
            <a:pPr lvl="1">
              <a:lnSpc>
                <a:spcPct val="100000"/>
              </a:lnSpc>
              <a:spcAft>
                <a:spcPts val="1200"/>
              </a:spcAft>
              <a:buFont typeface="Arial" panose="020B0604020202020204" pitchFamily="34" charset="0"/>
              <a:buChar char="•"/>
            </a:pPr>
            <a:r>
              <a:rPr lang="en-GB" dirty="0"/>
              <a:t>Text to sit here</a:t>
            </a:r>
          </a:p>
          <a:p>
            <a:pPr marL="180000" marR="0" lvl="1"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a:pPr>
            <a:r>
              <a:rPr lang="en-GB" dirty="0"/>
              <a:t>Text to sit here</a:t>
            </a:r>
          </a:p>
          <a:p>
            <a:pPr marL="180000" marR="0" lvl="1"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a:pPr>
            <a:r>
              <a:rPr lang="en-GB" dirty="0"/>
              <a:t>Text to sit here</a:t>
            </a:r>
          </a:p>
          <a:p>
            <a:pPr marL="180000" marR="0" lvl="1"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a:pPr>
            <a:r>
              <a:rPr lang="en-GB" dirty="0"/>
              <a:t>Text to sit here</a:t>
            </a:r>
          </a:p>
          <a:p>
            <a:pPr lvl="1">
              <a:lnSpc>
                <a:spcPct val="100000"/>
              </a:lnSpc>
              <a:spcAft>
                <a:spcPts val="1200"/>
              </a:spcAft>
              <a:buFont typeface="Arial" panose="020B0604020202020204" pitchFamily="34" charset="0"/>
              <a:buChar char="•"/>
            </a:pPr>
            <a:endParaRPr lang="en-GB" dirty="0"/>
          </a:p>
          <a:p>
            <a:pPr lvl="1">
              <a:lnSpc>
                <a:spcPct val="100000"/>
              </a:lnSpc>
              <a:spcAft>
                <a:spcPts val="1200"/>
              </a:spcAft>
              <a:buFont typeface="Arial" panose="020B0604020202020204" pitchFamily="34" charset="0"/>
              <a:buChar char="•"/>
            </a:pPr>
            <a:endParaRPr lang="en-GB" dirty="0"/>
          </a:p>
          <a:p>
            <a:pPr lvl="1">
              <a:lnSpc>
                <a:spcPct val="100000"/>
              </a:lnSpc>
              <a:spcAft>
                <a:spcPts val="1200"/>
              </a:spcAft>
              <a:buFont typeface="Arial" panose="020B0604020202020204" pitchFamily="34" charset="0"/>
              <a:buChar char="•"/>
            </a:pPr>
            <a:endParaRPr lang="en-GB" dirty="0"/>
          </a:p>
        </p:txBody>
      </p:sp>
      <p:pic>
        <p:nvPicPr>
          <p:cNvPr id="6"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69737" y="377825"/>
            <a:ext cx="781218" cy="552176"/>
          </a:xfrm>
          <a:prstGeom prst="rect">
            <a:avLst/>
          </a:prstGeom>
        </p:spPr>
      </p:pic>
    </p:spTree>
    <p:extLst>
      <p:ext uri="{BB962C8B-B14F-4D97-AF65-F5344CB8AC3E}">
        <p14:creationId xmlns:p14="http://schemas.microsoft.com/office/powerpoint/2010/main" val="2706240715"/>
      </p:ext>
    </p:extLst>
  </p:cSld>
  <p:clrMapOvr>
    <a:masterClrMapping/>
  </p:clrMapOvr>
  <p:extLst>
    <p:ext uri="{DCECCB84-F9BA-43D5-87BE-67443E8EF086}">
      <p15:sldGuideLst xmlns:p15="http://schemas.microsoft.com/office/powerpoint/2012/main">
        <p15:guide id="1" orient="horz" pos="777"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Text Slide B">
    <p:spTree>
      <p:nvGrpSpPr>
        <p:cNvPr id="1" name=""/>
        <p:cNvGrpSpPr/>
        <p:nvPr/>
      </p:nvGrpSpPr>
      <p:grpSpPr>
        <a:xfrm>
          <a:off x="0" y="0"/>
          <a:ext cx="0" cy="0"/>
          <a:chOff x="0" y="0"/>
          <a:chExt cx="0" cy="0"/>
        </a:xfrm>
      </p:grpSpPr>
      <p:sp>
        <p:nvSpPr>
          <p:cNvPr id="14" name="Text Placeholder 2"/>
          <p:cNvSpPr>
            <a:spLocks noGrp="1"/>
          </p:cNvSpPr>
          <p:nvPr>
            <p:ph type="body" sz="quarter" idx="10" hasCustomPrompt="1"/>
          </p:nvPr>
        </p:nvSpPr>
        <p:spPr>
          <a:xfrm>
            <a:off x="380832" y="1242034"/>
            <a:ext cx="2721143" cy="1962150"/>
          </a:xfrm>
        </p:spPr>
        <p:txBody>
          <a:bodyPr/>
          <a:lstStyle>
            <a:lvl1pPr marL="0" indent="0">
              <a:lnSpc>
                <a:spcPct val="90000"/>
              </a:lnSpc>
              <a:spcAft>
                <a:spcPts val="0"/>
              </a:spcAft>
              <a:buFont typeface="Arial" panose="020B0604020202020204" pitchFamily="34" charset="0"/>
              <a:buNone/>
              <a:defRPr sz="3600" cap="none" baseline="0">
                <a:solidFill>
                  <a:srgbClr val="FF004C"/>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Page title </a:t>
            </a:r>
            <a:br>
              <a:rPr lang="en-US" dirty="0"/>
            </a:br>
            <a:r>
              <a:rPr lang="en-US" dirty="0"/>
              <a:t>to sit </a:t>
            </a:r>
            <a:br>
              <a:rPr lang="en-US" dirty="0"/>
            </a:br>
            <a:r>
              <a:rPr lang="en-US" dirty="0"/>
              <a:t>here</a:t>
            </a:r>
          </a:p>
        </p:txBody>
      </p:sp>
      <p:sp>
        <p:nvSpPr>
          <p:cNvPr id="18" name="Text Placeholder 4"/>
          <p:cNvSpPr>
            <a:spLocks noGrp="1"/>
          </p:cNvSpPr>
          <p:nvPr>
            <p:ph type="body" sz="quarter" idx="15" hasCustomPrompt="1"/>
          </p:nvPr>
        </p:nvSpPr>
        <p:spPr>
          <a:xfrm>
            <a:off x="3293084" y="2366057"/>
            <a:ext cx="2719387" cy="4094163"/>
          </a:xfrm>
        </p:spPr>
        <p:txBody>
          <a:bodyPr/>
          <a:lstStyle>
            <a:lvl1pPr marL="0" indent="0">
              <a:lnSpc>
                <a:spcPct val="100000"/>
              </a:lnSpc>
              <a:buFont typeface="Arial" panose="020B0604020202020204" pitchFamily="34" charset="0"/>
              <a:buNone/>
              <a:defRPr sz="1600" b="0"/>
            </a:lvl1pPr>
            <a:lvl2pPr marL="180000" indent="-180000">
              <a:buFont typeface="Arial" panose="020B0604020202020204" pitchFamily="34" charset="0"/>
              <a:buChar char="•"/>
              <a:defRPr/>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laoreet</a:t>
            </a:r>
            <a:r>
              <a:rPr lang="en-US" dirty="0"/>
              <a:t> </a:t>
            </a:r>
            <a:r>
              <a:rPr lang="en-US" dirty="0" err="1"/>
              <a:t>dolore</a:t>
            </a:r>
            <a:r>
              <a:rPr lang="en-US" dirty="0"/>
              <a:t> magna.</a:t>
            </a:r>
          </a:p>
          <a:p>
            <a:pPr lvl="1"/>
            <a:r>
              <a:rPr lang="en-US" dirty="0"/>
              <a:t>Second level</a:t>
            </a:r>
          </a:p>
        </p:txBody>
      </p:sp>
      <p:sp>
        <p:nvSpPr>
          <p:cNvPr id="19" name="Text Placeholder 4"/>
          <p:cNvSpPr>
            <a:spLocks noGrp="1"/>
          </p:cNvSpPr>
          <p:nvPr>
            <p:ph type="body" sz="quarter" idx="16" hasCustomPrompt="1"/>
          </p:nvPr>
        </p:nvSpPr>
        <p:spPr>
          <a:xfrm>
            <a:off x="6195034" y="2366057"/>
            <a:ext cx="2710841" cy="4094163"/>
          </a:xfrm>
        </p:spPr>
        <p:txBody>
          <a:bodyPr/>
          <a:lstStyle>
            <a:lvl1pPr marL="0" indent="0">
              <a:lnSpc>
                <a:spcPct val="100000"/>
              </a:lnSpc>
              <a:buFont typeface="Arial" panose="020B0604020202020204" pitchFamily="34" charset="0"/>
              <a:buNone/>
              <a:defRPr sz="1600" b="0"/>
            </a:lvl1pPr>
            <a:lvl2pPr marL="180000" indent="-180000">
              <a:buFont typeface="Arial" panose="020B0604020202020204" pitchFamily="34" charset="0"/>
              <a:buChar char="•"/>
              <a:defRPr/>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laoreet</a:t>
            </a:r>
            <a:r>
              <a:rPr lang="en-US" dirty="0"/>
              <a:t> </a:t>
            </a:r>
            <a:r>
              <a:rPr lang="en-US" dirty="0" err="1"/>
              <a:t>dolore</a:t>
            </a:r>
            <a:r>
              <a:rPr lang="en-US" dirty="0"/>
              <a:t> magna.</a:t>
            </a:r>
          </a:p>
          <a:p>
            <a:pPr lvl="1"/>
            <a:r>
              <a:rPr lang="en-US" dirty="0"/>
              <a:t>Second level</a:t>
            </a:r>
          </a:p>
        </p:txBody>
      </p:sp>
      <p:sp>
        <p:nvSpPr>
          <p:cNvPr id="20" name="Text Placeholder 4"/>
          <p:cNvSpPr>
            <a:spLocks noGrp="1"/>
          </p:cNvSpPr>
          <p:nvPr>
            <p:ph type="body" sz="quarter" idx="17" hasCustomPrompt="1"/>
          </p:nvPr>
        </p:nvSpPr>
        <p:spPr>
          <a:xfrm>
            <a:off x="9094769" y="2366057"/>
            <a:ext cx="2719387" cy="4094163"/>
          </a:xfrm>
        </p:spPr>
        <p:txBody>
          <a:bodyPr/>
          <a:lstStyle>
            <a:lvl1pPr marL="0" indent="0">
              <a:lnSpc>
                <a:spcPct val="100000"/>
              </a:lnSpc>
              <a:buFont typeface="Arial" panose="020B0604020202020204" pitchFamily="34" charset="0"/>
              <a:buNone/>
              <a:defRPr sz="1600" b="0"/>
            </a:lvl1pPr>
            <a:lvl2pPr marL="180000" indent="-180000">
              <a:buFont typeface="Arial" panose="020B0604020202020204" pitchFamily="34" charset="0"/>
              <a:buChar char="•"/>
              <a:defRPr/>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laoreet</a:t>
            </a:r>
            <a:r>
              <a:rPr lang="en-US" dirty="0"/>
              <a:t> </a:t>
            </a:r>
            <a:r>
              <a:rPr lang="en-US" dirty="0" err="1"/>
              <a:t>dolore</a:t>
            </a:r>
            <a:r>
              <a:rPr lang="en-US" dirty="0"/>
              <a:t> magna.</a:t>
            </a:r>
          </a:p>
          <a:p>
            <a:pPr lvl="1"/>
            <a:r>
              <a:rPr lang="en-US" dirty="0"/>
              <a:t>Second level</a:t>
            </a:r>
          </a:p>
        </p:txBody>
      </p:sp>
      <p:sp>
        <p:nvSpPr>
          <p:cNvPr id="22" name="Picture Placeholder 21"/>
          <p:cNvSpPr>
            <a:spLocks noGrp="1"/>
          </p:cNvSpPr>
          <p:nvPr>
            <p:ph type="pic" sz="quarter" idx="18" hasCustomPrompt="1"/>
          </p:nvPr>
        </p:nvSpPr>
        <p:spPr>
          <a:xfrm>
            <a:off x="3284538" y="1233488"/>
            <a:ext cx="785813" cy="785812"/>
          </a:xfrm>
        </p:spPr>
        <p:txBody>
          <a:bodyPr/>
          <a:lstStyle>
            <a:lvl1pPr marL="0" indent="0">
              <a:buNone/>
              <a:defRPr/>
            </a:lvl1pPr>
          </a:lstStyle>
          <a:p>
            <a:r>
              <a:rPr lang="en-GB" dirty="0"/>
              <a:t>icon</a:t>
            </a:r>
          </a:p>
        </p:txBody>
      </p:sp>
      <p:sp>
        <p:nvSpPr>
          <p:cNvPr id="23" name="Picture Placeholder 21"/>
          <p:cNvSpPr>
            <a:spLocks noGrp="1"/>
          </p:cNvSpPr>
          <p:nvPr>
            <p:ph type="pic" sz="quarter" idx="19" hasCustomPrompt="1"/>
          </p:nvPr>
        </p:nvSpPr>
        <p:spPr>
          <a:xfrm>
            <a:off x="6186488" y="1226412"/>
            <a:ext cx="785813" cy="785812"/>
          </a:xfrm>
        </p:spPr>
        <p:txBody>
          <a:bodyPr/>
          <a:lstStyle>
            <a:lvl1pPr marL="0" indent="0">
              <a:buNone/>
              <a:defRPr/>
            </a:lvl1pPr>
          </a:lstStyle>
          <a:p>
            <a:r>
              <a:rPr lang="en-GB" dirty="0"/>
              <a:t>icon</a:t>
            </a:r>
          </a:p>
        </p:txBody>
      </p:sp>
      <p:sp>
        <p:nvSpPr>
          <p:cNvPr id="24" name="Picture Placeholder 21"/>
          <p:cNvSpPr>
            <a:spLocks noGrp="1"/>
          </p:cNvSpPr>
          <p:nvPr>
            <p:ph type="pic" sz="quarter" idx="20" hasCustomPrompt="1"/>
          </p:nvPr>
        </p:nvSpPr>
        <p:spPr>
          <a:xfrm>
            <a:off x="9094769" y="1233488"/>
            <a:ext cx="785813" cy="785812"/>
          </a:xfrm>
        </p:spPr>
        <p:txBody>
          <a:bodyPr/>
          <a:lstStyle>
            <a:lvl1pPr marL="0" indent="0">
              <a:buNone/>
              <a:defRPr/>
            </a:lvl1pPr>
          </a:lstStyle>
          <a:p>
            <a:r>
              <a:rPr lang="en-GB" dirty="0"/>
              <a:t>icon</a:t>
            </a:r>
          </a:p>
        </p:txBody>
      </p:sp>
      <p:pic>
        <p:nvPicPr>
          <p:cNvPr id="10"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7" y="377825"/>
            <a:ext cx="781218" cy="552176"/>
          </a:xfrm>
          <a:prstGeom prst="rect">
            <a:avLst/>
          </a:prstGeom>
        </p:spPr>
      </p:pic>
    </p:spTree>
    <p:extLst>
      <p:ext uri="{BB962C8B-B14F-4D97-AF65-F5344CB8AC3E}">
        <p14:creationId xmlns:p14="http://schemas.microsoft.com/office/powerpoint/2010/main" val="4172890205"/>
      </p:ext>
    </p:extLst>
  </p:cSld>
  <p:clrMapOvr>
    <a:masterClrMapping/>
  </p:clrMapOvr>
  <p:extLst>
    <p:ext uri="{DCECCB84-F9BA-43D5-87BE-67443E8EF086}">
      <p15:sldGuideLst xmlns:p15="http://schemas.microsoft.com/office/powerpoint/2012/main">
        <p15:guide id="1" orient="horz" pos="777"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Text Slide - With side bar C1">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Graphic 31">
            <a:extLst>
              <a:ext uri="{FF2B5EF4-FFF2-40B4-BE49-F238E27FC236}">
                <a16:creationId xmlns:a16="http://schemas.microsoft.com/office/drawing/2014/main" id="{1AABA4C8-3AF1-D94B-A8D4-5A6363015C9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9732" t="-5388" r="-9847" b="6180"/>
          <a:stretch/>
        </p:blipFill>
        <p:spPr>
          <a:xfrm>
            <a:off x="265143" y="388189"/>
            <a:ext cx="776377" cy="483079"/>
          </a:xfrm>
          <a:prstGeom prst="rect">
            <a:avLst/>
          </a:prstGeom>
        </p:spPr>
      </p:pic>
      <p:sp>
        <p:nvSpPr>
          <p:cNvPr id="8" name="Text Placeholder 2"/>
          <p:cNvSpPr>
            <a:spLocks noGrp="1"/>
          </p:cNvSpPr>
          <p:nvPr>
            <p:ph type="body" sz="quarter" idx="10" hasCustomPrompt="1"/>
          </p:nvPr>
        </p:nvSpPr>
        <p:spPr>
          <a:xfrm>
            <a:off x="384784" y="1349984"/>
            <a:ext cx="3443732" cy="2751998"/>
          </a:xfrm>
        </p:spPr>
        <p:txBody>
          <a:bodyPr/>
          <a:lstStyle>
            <a:lvl1pPr marL="0" indent="0">
              <a:lnSpc>
                <a:spcPct val="90000"/>
              </a:lnSpc>
              <a:spcAft>
                <a:spcPts val="0"/>
              </a:spcAft>
              <a:buFont typeface="Arial" panose="020B0604020202020204" pitchFamily="34" charset="0"/>
              <a:buNone/>
              <a:defRPr sz="4800" cap="all" baseline="0">
                <a:solidFill>
                  <a:schemeClr val="bg1"/>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slide title to sit here</a:t>
            </a:r>
          </a:p>
        </p:txBody>
      </p:sp>
      <p:sp>
        <p:nvSpPr>
          <p:cNvPr id="9" name="Text Placeholder 4"/>
          <p:cNvSpPr>
            <a:spLocks noGrp="1"/>
          </p:cNvSpPr>
          <p:nvPr>
            <p:ph type="body" sz="quarter" idx="15" hasCustomPrompt="1"/>
          </p:nvPr>
        </p:nvSpPr>
        <p:spPr>
          <a:xfrm>
            <a:off x="5037138" y="1349984"/>
            <a:ext cx="5803900" cy="4094163"/>
          </a:xfrm>
        </p:spPr>
        <p:txBody>
          <a:bodyPr/>
          <a:lstStyle>
            <a:lvl1pPr marL="0" indent="0">
              <a:lnSpc>
                <a:spcPct val="100000"/>
              </a:lnSpc>
              <a:buFont typeface="Arial" panose="020B0604020202020204" pitchFamily="34" charset="0"/>
              <a:buNone/>
              <a:defRPr sz="1600" b="0"/>
            </a:lvl1pPr>
            <a:lvl2pPr marL="180000" indent="-180000">
              <a:buFont typeface="Arial" panose="020B0604020202020204" pitchFamily="34" charset="0"/>
              <a:buChar char="•"/>
              <a:defRPr/>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laoreet</a:t>
            </a:r>
            <a:r>
              <a:rPr lang="en-US" dirty="0"/>
              <a:t> </a:t>
            </a:r>
            <a:r>
              <a:rPr lang="en-US" dirty="0" err="1"/>
              <a:t>dolore</a:t>
            </a:r>
            <a:r>
              <a:rPr lang="en-US" dirty="0"/>
              <a:t> magna.</a:t>
            </a:r>
          </a:p>
          <a:p>
            <a:pPr lvl="1"/>
            <a:r>
              <a:rPr lang="en-US" dirty="0"/>
              <a:t>Second level</a:t>
            </a:r>
          </a:p>
        </p:txBody>
      </p:sp>
      <p:pic>
        <p:nvPicPr>
          <p:cNvPr id="2" name="Picture 1"/>
          <p:cNvPicPr>
            <a:picLocks noChangeAspect="1"/>
          </p:cNvPicPr>
          <p:nvPr userDrawn="1"/>
        </p:nvPicPr>
        <p:blipFill rotWithShape="1">
          <a:blip r:embed="rId3">
            <a:extLst>
              <a:ext uri="{28A0092B-C50C-407E-A947-70E740481C1C}">
                <a14:useLocalDpi xmlns:a14="http://schemas.microsoft.com/office/drawing/2010/main" val="0"/>
              </a:ext>
            </a:extLst>
          </a:blip>
          <a:srcRect l="5635"/>
          <a:stretch/>
        </p:blipFill>
        <p:spPr>
          <a:xfrm>
            <a:off x="0" y="4435268"/>
            <a:ext cx="4722378" cy="1628175"/>
          </a:xfrm>
          <a:prstGeom prst="rect">
            <a:avLst/>
          </a:prstGeom>
        </p:spPr>
      </p:pic>
    </p:spTree>
    <p:extLst>
      <p:ext uri="{BB962C8B-B14F-4D97-AF65-F5344CB8AC3E}">
        <p14:creationId xmlns:p14="http://schemas.microsoft.com/office/powerpoint/2010/main" val="3203859263"/>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1_Text Slide - With side bar C2">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 Placeholder 2"/>
          <p:cNvSpPr>
            <a:spLocks noGrp="1"/>
          </p:cNvSpPr>
          <p:nvPr>
            <p:ph type="body" sz="quarter" idx="10" hasCustomPrompt="1"/>
          </p:nvPr>
        </p:nvSpPr>
        <p:spPr>
          <a:xfrm>
            <a:off x="384784" y="1349984"/>
            <a:ext cx="3443732" cy="2751998"/>
          </a:xfrm>
        </p:spPr>
        <p:txBody>
          <a:bodyPr/>
          <a:lstStyle>
            <a:lvl1pPr marL="0" indent="0">
              <a:lnSpc>
                <a:spcPct val="90000"/>
              </a:lnSpc>
              <a:spcAft>
                <a:spcPts val="0"/>
              </a:spcAft>
              <a:buFont typeface="Arial" panose="020B0604020202020204" pitchFamily="34" charset="0"/>
              <a:buNone/>
              <a:defRPr sz="4000" cap="all" baseline="0">
                <a:solidFill>
                  <a:schemeClr val="bg1"/>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slide title to sit here</a:t>
            </a:r>
          </a:p>
        </p:txBody>
      </p:sp>
      <p:sp>
        <p:nvSpPr>
          <p:cNvPr id="7" name="Text Placeholder 4"/>
          <p:cNvSpPr>
            <a:spLocks noGrp="1"/>
          </p:cNvSpPr>
          <p:nvPr>
            <p:ph type="body" sz="quarter" idx="15" hasCustomPrompt="1"/>
          </p:nvPr>
        </p:nvSpPr>
        <p:spPr>
          <a:xfrm>
            <a:off x="5037138" y="1349984"/>
            <a:ext cx="2901950" cy="4094163"/>
          </a:xfrm>
        </p:spPr>
        <p:txBody>
          <a:bodyPr/>
          <a:lstStyle>
            <a:lvl1pPr marL="0" indent="0">
              <a:lnSpc>
                <a:spcPct val="100000"/>
              </a:lnSpc>
              <a:buFont typeface="Arial" panose="020B0604020202020204" pitchFamily="34" charset="0"/>
              <a:buNone/>
              <a:defRPr sz="1600" b="0"/>
            </a:lvl1pPr>
            <a:lvl2pPr marL="180000" indent="-180000">
              <a:buFont typeface="Arial" panose="020B0604020202020204" pitchFamily="34" charset="0"/>
              <a:buChar char="•"/>
              <a:defRPr/>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laoreet</a:t>
            </a:r>
            <a:r>
              <a:rPr lang="en-US" dirty="0"/>
              <a:t> </a:t>
            </a:r>
            <a:r>
              <a:rPr lang="en-US" dirty="0" err="1"/>
              <a:t>dolore</a:t>
            </a:r>
            <a:r>
              <a:rPr lang="en-US" dirty="0"/>
              <a:t> magna.</a:t>
            </a:r>
          </a:p>
          <a:p>
            <a:pPr lvl="1"/>
            <a:r>
              <a:rPr lang="en-US" dirty="0"/>
              <a:t>Second level</a:t>
            </a:r>
          </a:p>
        </p:txBody>
      </p:sp>
      <p:sp>
        <p:nvSpPr>
          <p:cNvPr id="11" name="Text Placeholder 4"/>
          <p:cNvSpPr>
            <a:spLocks noGrp="1"/>
          </p:cNvSpPr>
          <p:nvPr>
            <p:ph type="body" sz="quarter" idx="16" hasCustomPrompt="1"/>
          </p:nvPr>
        </p:nvSpPr>
        <p:spPr>
          <a:xfrm>
            <a:off x="8517222" y="1349984"/>
            <a:ext cx="2901950" cy="4094163"/>
          </a:xfrm>
        </p:spPr>
        <p:txBody>
          <a:bodyPr/>
          <a:lstStyle>
            <a:lvl1pPr marL="0" indent="0">
              <a:lnSpc>
                <a:spcPct val="100000"/>
              </a:lnSpc>
              <a:buFont typeface="Arial" panose="020B0604020202020204" pitchFamily="34" charset="0"/>
              <a:buNone/>
              <a:defRPr sz="1600" b="0"/>
            </a:lvl1pPr>
            <a:lvl2pPr marL="180000" indent="-180000">
              <a:buFont typeface="Arial" panose="020B0604020202020204" pitchFamily="34" charset="0"/>
              <a:buChar char="•"/>
              <a:defRPr/>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laoreet</a:t>
            </a:r>
            <a:r>
              <a:rPr lang="en-US" dirty="0"/>
              <a:t> </a:t>
            </a:r>
            <a:r>
              <a:rPr lang="en-US" dirty="0" err="1"/>
              <a:t>dolore</a:t>
            </a:r>
            <a:r>
              <a:rPr lang="en-US" dirty="0"/>
              <a:t> magna.</a:t>
            </a:r>
          </a:p>
          <a:p>
            <a:pPr lvl="1"/>
            <a:r>
              <a:rPr lang="en-US" dirty="0"/>
              <a:t>Second level</a:t>
            </a: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6238" y="4446884"/>
            <a:ext cx="4375225" cy="1964632"/>
          </a:xfrm>
          <a:prstGeom prst="rect">
            <a:avLst/>
          </a:prstGeom>
        </p:spPr>
      </p:pic>
      <p:pic>
        <p:nvPicPr>
          <p:cNvPr id="9" name="Graphic 31">
            <a:extLst>
              <a:ext uri="{FF2B5EF4-FFF2-40B4-BE49-F238E27FC236}">
                <a16:creationId xmlns:a16="http://schemas.microsoft.com/office/drawing/2014/main" id="{1AABA4C8-3AF1-D94B-A8D4-5A6363015C9B}"/>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9732" t="-5388" r="-9847" b="6180"/>
          <a:stretch/>
        </p:blipFill>
        <p:spPr>
          <a:xfrm>
            <a:off x="265143" y="388189"/>
            <a:ext cx="776377" cy="483079"/>
          </a:xfrm>
          <a:prstGeom prst="rect">
            <a:avLst/>
          </a:prstGeom>
        </p:spPr>
      </p:pic>
    </p:spTree>
    <p:extLst>
      <p:ext uri="{BB962C8B-B14F-4D97-AF65-F5344CB8AC3E}">
        <p14:creationId xmlns:p14="http://schemas.microsoft.com/office/powerpoint/2010/main" val="1331534721"/>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2_Text Slide - SmartArt2">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 Placeholder 2"/>
          <p:cNvSpPr>
            <a:spLocks noGrp="1"/>
          </p:cNvSpPr>
          <p:nvPr>
            <p:ph type="body" sz="quarter" idx="10" hasCustomPrompt="1"/>
          </p:nvPr>
        </p:nvSpPr>
        <p:spPr>
          <a:xfrm>
            <a:off x="73571" y="1349984"/>
            <a:ext cx="3951161" cy="2079016"/>
          </a:xfrm>
        </p:spPr>
        <p:txBody>
          <a:bodyPr/>
          <a:lstStyle>
            <a:lvl1pPr marL="0" indent="0">
              <a:lnSpc>
                <a:spcPct val="90000"/>
              </a:lnSpc>
              <a:spcAft>
                <a:spcPts val="0"/>
              </a:spcAft>
              <a:buFont typeface="Arial" panose="020B0604020202020204" pitchFamily="34" charset="0"/>
              <a:buNone/>
              <a:defRPr sz="4400" cap="all" baseline="0">
                <a:solidFill>
                  <a:schemeClr val="bg1"/>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slide title to sit here</a:t>
            </a: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6238" y="4446884"/>
            <a:ext cx="4375225" cy="1964632"/>
          </a:xfrm>
          <a:prstGeom prst="rect">
            <a:avLst/>
          </a:prstGeom>
        </p:spPr>
      </p:pic>
      <p:pic>
        <p:nvPicPr>
          <p:cNvPr id="9" name="Graphic 31">
            <a:extLst>
              <a:ext uri="{FF2B5EF4-FFF2-40B4-BE49-F238E27FC236}">
                <a16:creationId xmlns:a16="http://schemas.microsoft.com/office/drawing/2014/main" id="{1AABA4C8-3AF1-D94B-A8D4-5A6363015C9B}"/>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9732" t="-5388" r="-9847" b="6180"/>
          <a:stretch/>
        </p:blipFill>
        <p:spPr>
          <a:xfrm>
            <a:off x="265143" y="388189"/>
            <a:ext cx="776377" cy="483079"/>
          </a:xfrm>
          <a:prstGeom prst="rect">
            <a:avLst/>
          </a:prstGeom>
        </p:spPr>
      </p:pic>
      <p:sp>
        <p:nvSpPr>
          <p:cNvPr id="10" name="Rectangle 9">
            <a:extLst>
              <a:ext uri="{FF2B5EF4-FFF2-40B4-BE49-F238E27FC236}">
                <a16:creationId xmlns:a16="http://schemas.microsoft.com/office/drawing/2014/main" id="{BF743D3A-25B6-9D4F-8301-EE8E57A2FA6E}"/>
              </a:ext>
            </a:extLst>
          </p:cNvPr>
          <p:cNvSpPr/>
          <p:nvPr userDrawn="1"/>
        </p:nvSpPr>
        <p:spPr>
          <a:xfrm>
            <a:off x="2133600" y="83544"/>
            <a:ext cx="1936752" cy="21074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600" b="1" dirty="0"/>
              <a:t>Role Framework</a:t>
            </a:r>
            <a:r>
              <a:rPr lang="en-GB" sz="1600" dirty="0"/>
              <a:t> </a:t>
            </a:r>
          </a:p>
        </p:txBody>
      </p:sp>
      <p:sp>
        <p:nvSpPr>
          <p:cNvPr id="13" name="Rectangle 12">
            <a:extLst>
              <a:ext uri="{FF2B5EF4-FFF2-40B4-BE49-F238E27FC236}">
                <a16:creationId xmlns:a16="http://schemas.microsoft.com/office/drawing/2014/main" id="{1450764F-5F24-DA4B-8B5B-499F74DC94F6}"/>
              </a:ext>
            </a:extLst>
          </p:cNvPr>
          <p:cNvSpPr/>
          <p:nvPr userDrawn="1"/>
        </p:nvSpPr>
        <p:spPr>
          <a:xfrm>
            <a:off x="4024733" y="8576"/>
            <a:ext cx="8193834" cy="307777"/>
          </a:xfrm>
          <a:prstGeom prst="rect">
            <a:avLst/>
          </a:prstGeom>
        </p:spPr>
        <p:txBody>
          <a:bodyPr wrap="square">
            <a:spAutoFit/>
          </a:bodyPr>
          <a:lstStyle/>
          <a:p>
            <a:pPr algn="r"/>
            <a:r>
              <a:rPr lang="en-GB" sz="1400" b="1" dirty="0"/>
              <a:t>Prerequisites</a:t>
            </a:r>
          </a:p>
        </p:txBody>
      </p:sp>
      <p:sp>
        <p:nvSpPr>
          <p:cNvPr id="17" name="Text Placeholder 16">
            <a:extLst>
              <a:ext uri="{FF2B5EF4-FFF2-40B4-BE49-F238E27FC236}">
                <a16:creationId xmlns:a16="http://schemas.microsoft.com/office/drawing/2014/main" id="{849CFAAC-8F4B-AB49-8C1E-8DF9077D6D8E}"/>
              </a:ext>
            </a:extLst>
          </p:cNvPr>
          <p:cNvSpPr>
            <a:spLocks noGrp="1"/>
          </p:cNvSpPr>
          <p:nvPr>
            <p:ph type="body" sz="quarter" idx="12"/>
          </p:nvPr>
        </p:nvSpPr>
        <p:spPr>
          <a:xfrm>
            <a:off x="4204137" y="264797"/>
            <a:ext cx="7944817" cy="210746"/>
          </a:xfrm>
        </p:spPr>
        <p:txBody>
          <a:bodyPr/>
          <a:lstStyle>
            <a:lvl1pPr marL="0" indent="0" algn="r">
              <a:lnSpc>
                <a:spcPts val="1440"/>
              </a:lnSpc>
              <a:spcAft>
                <a:spcPts val="0"/>
              </a:spcAft>
              <a:buFont typeface="Arial" panose="020B0604020202020204" pitchFamily="34" charset="0"/>
              <a:buNone/>
              <a:defRPr sz="1200" b="0"/>
            </a:lvl1pPr>
            <a:lvl2pPr marL="0" indent="0" algn="r">
              <a:lnSpc>
                <a:spcPts val="1440"/>
              </a:lnSpc>
              <a:spcAft>
                <a:spcPts val="0"/>
              </a:spcAft>
              <a:buFont typeface="Arial" panose="020B0604020202020204" pitchFamily="34" charset="0"/>
              <a:buNone/>
              <a:defRPr sz="1200" b="0"/>
            </a:lvl2pPr>
            <a:lvl3pPr marL="0" indent="0" algn="r">
              <a:lnSpc>
                <a:spcPts val="1440"/>
              </a:lnSpc>
              <a:spcAft>
                <a:spcPts val="0"/>
              </a:spcAft>
              <a:buFont typeface="Arial" panose="020B0604020202020204" pitchFamily="34" charset="0"/>
              <a:buNone/>
              <a:defRPr sz="1200" b="0"/>
            </a:lvl3pPr>
            <a:lvl4pPr marL="0" indent="0" algn="r">
              <a:lnSpc>
                <a:spcPts val="1440"/>
              </a:lnSpc>
              <a:spcAft>
                <a:spcPts val="0"/>
              </a:spcAft>
              <a:buFont typeface="Arial" panose="020B0604020202020204" pitchFamily="34" charset="0"/>
              <a:buNone/>
              <a:defRPr sz="1200" b="0"/>
            </a:lvl4pPr>
            <a:lvl5pPr marL="0" indent="0" algn="r">
              <a:lnSpc>
                <a:spcPts val="1440"/>
              </a:lnSpc>
              <a:spcAft>
                <a:spcPts val="0"/>
              </a:spcAft>
              <a:buFont typeface="Arial" panose="020B0604020202020204" pitchFamily="34" charset="0"/>
              <a:buNone/>
              <a:defRPr sz="12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3" name="Text Placeholder 22">
            <a:extLst>
              <a:ext uri="{FF2B5EF4-FFF2-40B4-BE49-F238E27FC236}">
                <a16:creationId xmlns:a16="http://schemas.microsoft.com/office/drawing/2014/main" id="{1958250F-E14F-0644-B3E8-A015A074D25D}"/>
              </a:ext>
            </a:extLst>
          </p:cNvPr>
          <p:cNvSpPr>
            <a:spLocks noGrp="1"/>
          </p:cNvSpPr>
          <p:nvPr>
            <p:ph type="body" sz="quarter" idx="14"/>
          </p:nvPr>
        </p:nvSpPr>
        <p:spPr>
          <a:xfrm>
            <a:off x="2848573" y="280872"/>
            <a:ext cx="1120235" cy="358320"/>
          </a:xfrm>
        </p:spPr>
        <p:txBody>
          <a:bodyPr/>
          <a:lstStyle>
            <a:lvl1pPr marL="0" indent="0" algn="r">
              <a:buFont typeface="Arial" panose="020B0604020202020204" pitchFamily="34" charset="0"/>
              <a:buNone/>
              <a:defRPr sz="1600" b="0">
                <a:solidFill>
                  <a:schemeClr val="bg1"/>
                </a:solidFill>
              </a:defRPr>
            </a:lvl1pPr>
            <a:lvl2pPr marL="0" indent="0" algn="r">
              <a:buFont typeface="Arial" panose="020B0604020202020204" pitchFamily="34" charset="0"/>
              <a:buNone/>
              <a:defRPr sz="1100" b="0">
                <a:solidFill>
                  <a:schemeClr val="bg1"/>
                </a:solidFill>
              </a:defRPr>
            </a:lvl2pPr>
            <a:lvl3pPr marL="0" indent="0" algn="r">
              <a:buFont typeface="Arial" panose="020B0604020202020204" pitchFamily="34" charset="0"/>
              <a:buNone/>
              <a:defRPr sz="900" b="0">
                <a:solidFill>
                  <a:schemeClr val="bg1"/>
                </a:solidFill>
              </a:defRPr>
            </a:lvl3pPr>
            <a:lvl4pPr marL="0" indent="0" algn="r">
              <a:buFont typeface="Arial" panose="020B0604020202020204" pitchFamily="34" charset="0"/>
              <a:buNone/>
              <a:defRPr sz="900" b="0">
                <a:solidFill>
                  <a:schemeClr val="bg1"/>
                </a:solidFill>
              </a:defRPr>
            </a:lvl4pPr>
            <a:lvl5pPr marL="0" indent="0" algn="r">
              <a:buFont typeface="Arial" panose="020B0604020202020204" pitchFamily="34" charset="0"/>
              <a:buNone/>
              <a:defRPr sz="700" b="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5" name="Text Placeholder 24">
            <a:extLst>
              <a:ext uri="{FF2B5EF4-FFF2-40B4-BE49-F238E27FC236}">
                <a16:creationId xmlns:a16="http://schemas.microsoft.com/office/drawing/2014/main" id="{8A4A7817-2CA7-BC49-A946-2223D3EC4F1E}"/>
              </a:ext>
            </a:extLst>
          </p:cNvPr>
          <p:cNvSpPr>
            <a:spLocks noGrp="1"/>
          </p:cNvSpPr>
          <p:nvPr>
            <p:ph type="body" sz="quarter" idx="15"/>
          </p:nvPr>
        </p:nvSpPr>
        <p:spPr>
          <a:xfrm>
            <a:off x="73571" y="3730625"/>
            <a:ext cx="3951161" cy="525463"/>
          </a:xfrm>
        </p:spPr>
        <p:txBody>
          <a:bodyPr/>
          <a:lstStyle>
            <a:lvl1pPr marL="0" indent="0">
              <a:buFont typeface="Arial" panose="020B0604020202020204" pitchFamily="34" charset="0"/>
              <a:buNone/>
              <a:defRPr b="0">
                <a:solidFill>
                  <a:schemeClr val="bg1"/>
                </a:solidFill>
              </a:defRPr>
            </a:lvl1pPr>
            <a:lvl2pPr marL="0" indent="0">
              <a:buFont typeface="Arial" panose="020B0604020202020204" pitchFamily="34" charset="0"/>
              <a:buNone/>
              <a:defRPr b="0">
                <a:solidFill>
                  <a:schemeClr val="bg1"/>
                </a:solidFill>
              </a:defRPr>
            </a:lvl2pPr>
            <a:lvl3pPr marL="0" indent="0">
              <a:buFont typeface="Arial" panose="020B0604020202020204" pitchFamily="34" charset="0"/>
              <a:buNone/>
              <a:defRPr b="0">
                <a:solidFill>
                  <a:schemeClr val="bg1"/>
                </a:solidFill>
              </a:defRPr>
            </a:lvl3pPr>
            <a:lvl4pPr marL="0" indent="0">
              <a:buFont typeface="Arial" panose="020B0604020202020204" pitchFamily="34" charset="0"/>
              <a:buNone/>
              <a:defRPr b="0">
                <a:solidFill>
                  <a:schemeClr val="bg1"/>
                </a:solidFill>
              </a:defRPr>
            </a:lvl4pPr>
            <a:lvl5pPr marL="0" indent="0">
              <a:buFont typeface="Arial" panose="020B0604020202020204" pitchFamily="34" charset="0"/>
              <a:buNone/>
              <a:defRPr b="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27416347"/>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Text Slide - With side bar B1">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7F0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l="2277"/>
          <a:stretch/>
        </p:blipFill>
        <p:spPr>
          <a:xfrm>
            <a:off x="0" y="4485899"/>
            <a:ext cx="4401082" cy="1874860"/>
          </a:xfrm>
          <a:prstGeom prst="rect">
            <a:avLst/>
          </a:prstGeom>
        </p:spPr>
      </p:pic>
      <p:sp>
        <p:nvSpPr>
          <p:cNvPr id="8" name="Text Placeholder 2"/>
          <p:cNvSpPr>
            <a:spLocks noGrp="1"/>
          </p:cNvSpPr>
          <p:nvPr>
            <p:ph type="body" sz="quarter" idx="10" hasCustomPrompt="1"/>
          </p:nvPr>
        </p:nvSpPr>
        <p:spPr>
          <a:xfrm>
            <a:off x="384784" y="1349984"/>
            <a:ext cx="3443732" cy="2751998"/>
          </a:xfrm>
        </p:spPr>
        <p:txBody>
          <a:bodyPr/>
          <a:lstStyle>
            <a:lvl1pPr marL="0" indent="0">
              <a:lnSpc>
                <a:spcPct val="90000"/>
              </a:lnSpc>
              <a:spcAft>
                <a:spcPts val="0"/>
              </a:spcAft>
              <a:buFont typeface="Arial" panose="020B0604020202020204" pitchFamily="34" charset="0"/>
              <a:buNone/>
              <a:defRPr sz="4000" cap="all" baseline="0">
                <a:solidFill>
                  <a:schemeClr val="bg1"/>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slide title to sit here</a:t>
            </a:r>
          </a:p>
        </p:txBody>
      </p:sp>
      <p:sp>
        <p:nvSpPr>
          <p:cNvPr id="9" name="Text Placeholder 4"/>
          <p:cNvSpPr>
            <a:spLocks noGrp="1"/>
          </p:cNvSpPr>
          <p:nvPr>
            <p:ph type="body" sz="quarter" idx="15" hasCustomPrompt="1"/>
          </p:nvPr>
        </p:nvSpPr>
        <p:spPr>
          <a:xfrm>
            <a:off x="5037138" y="1349984"/>
            <a:ext cx="5803900" cy="4094163"/>
          </a:xfrm>
        </p:spPr>
        <p:txBody>
          <a:bodyPr/>
          <a:lstStyle>
            <a:lvl1pPr marL="0" indent="0">
              <a:lnSpc>
                <a:spcPct val="100000"/>
              </a:lnSpc>
              <a:buFont typeface="Arial" panose="020B0604020202020204" pitchFamily="34" charset="0"/>
              <a:buNone/>
              <a:defRPr sz="1600" b="0"/>
            </a:lvl1pPr>
            <a:lvl2pPr marL="180000" indent="-180000">
              <a:buFont typeface="Arial" panose="020B0604020202020204" pitchFamily="34" charset="0"/>
              <a:buChar char="•"/>
              <a:defRPr/>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laoreet</a:t>
            </a:r>
            <a:r>
              <a:rPr lang="en-US" dirty="0"/>
              <a:t> </a:t>
            </a:r>
            <a:r>
              <a:rPr lang="en-US" dirty="0" err="1"/>
              <a:t>dolore</a:t>
            </a:r>
            <a:r>
              <a:rPr lang="en-US" dirty="0"/>
              <a:t> magna.</a:t>
            </a:r>
          </a:p>
          <a:p>
            <a:pPr lvl="1"/>
            <a:r>
              <a:rPr lang="en-US" dirty="0"/>
              <a:t>Second level</a:t>
            </a:r>
          </a:p>
        </p:txBody>
      </p:sp>
      <p:pic>
        <p:nvPicPr>
          <p:cNvPr id="7" name="Graphic 31">
            <a:extLst>
              <a:ext uri="{FF2B5EF4-FFF2-40B4-BE49-F238E27FC236}">
                <a16:creationId xmlns:a16="http://schemas.microsoft.com/office/drawing/2014/main" id="{1AABA4C8-3AF1-D94B-A8D4-5A6363015C9B}"/>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9732" t="-5388" r="-9847" b="6180"/>
          <a:stretch/>
        </p:blipFill>
        <p:spPr>
          <a:xfrm>
            <a:off x="265143" y="388189"/>
            <a:ext cx="776377" cy="483079"/>
          </a:xfrm>
          <a:prstGeom prst="rect">
            <a:avLst/>
          </a:prstGeom>
        </p:spPr>
      </p:pic>
    </p:spTree>
    <p:extLst>
      <p:ext uri="{BB962C8B-B14F-4D97-AF65-F5344CB8AC3E}">
        <p14:creationId xmlns:p14="http://schemas.microsoft.com/office/powerpoint/2010/main" val="982254041"/>
      </p:ext>
    </p:extLst>
  </p:cSld>
  <p:clrMapOvr>
    <a:masterClrMapping/>
  </p:clrMapOvr>
  <p:extLst>
    <p:ext uri="{DCECCB84-F9BA-43D5-87BE-67443E8EF086}">
      <p15:sldGuideLst xmlns:p15="http://schemas.microsoft.com/office/powerpoint/2012/main">
        <p15:guide id="1" orient="horz" pos="845" userDrawn="1">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1_Text Slide - With side bar B2">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7F0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7531" y="4614727"/>
            <a:ext cx="4244154" cy="1944001"/>
          </a:xfrm>
          <a:prstGeom prst="rect">
            <a:avLst/>
          </a:prstGeom>
        </p:spPr>
      </p:pic>
      <p:sp>
        <p:nvSpPr>
          <p:cNvPr id="8" name="Text Placeholder 2"/>
          <p:cNvSpPr>
            <a:spLocks noGrp="1"/>
          </p:cNvSpPr>
          <p:nvPr>
            <p:ph type="body" sz="quarter" idx="10" hasCustomPrompt="1"/>
          </p:nvPr>
        </p:nvSpPr>
        <p:spPr>
          <a:xfrm>
            <a:off x="384784" y="1349984"/>
            <a:ext cx="3443732" cy="2751998"/>
          </a:xfrm>
        </p:spPr>
        <p:txBody>
          <a:bodyPr/>
          <a:lstStyle>
            <a:lvl1pPr marL="0" indent="0">
              <a:lnSpc>
                <a:spcPct val="90000"/>
              </a:lnSpc>
              <a:spcAft>
                <a:spcPts val="0"/>
              </a:spcAft>
              <a:buFont typeface="Arial" panose="020B0604020202020204" pitchFamily="34" charset="0"/>
              <a:buNone/>
              <a:defRPr sz="4000" cap="all" baseline="0">
                <a:solidFill>
                  <a:schemeClr val="bg1"/>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slide title to sit here</a:t>
            </a:r>
          </a:p>
        </p:txBody>
      </p:sp>
      <p:sp>
        <p:nvSpPr>
          <p:cNvPr id="9" name="Text Placeholder 4"/>
          <p:cNvSpPr>
            <a:spLocks noGrp="1"/>
          </p:cNvSpPr>
          <p:nvPr>
            <p:ph type="body" sz="quarter" idx="15" hasCustomPrompt="1"/>
          </p:nvPr>
        </p:nvSpPr>
        <p:spPr>
          <a:xfrm>
            <a:off x="5037138" y="1349984"/>
            <a:ext cx="2901950" cy="4094163"/>
          </a:xfrm>
        </p:spPr>
        <p:txBody>
          <a:bodyPr/>
          <a:lstStyle>
            <a:lvl1pPr marL="0" indent="0">
              <a:lnSpc>
                <a:spcPct val="100000"/>
              </a:lnSpc>
              <a:buFont typeface="Arial" panose="020B0604020202020204" pitchFamily="34" charset="0"/>
              <a:buNone/>
              <a:defRPr sz="1600" b="0"/>
            </a:lvl1pPr>
            <a:lvl2pPr marL="180000" indent="-180000">
              <a:buFont typeface="Arial" panose="020B0604020202020204" pitchFamily="34" charset="0"/>
              <a:buChar char="•"/>
              <a:defRPr/>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laoreet</a:t>
            </a:r>
            <a:r>
              <a:rPr lang="en-US" dirty="0"/>
              <a:t> </a:t>
            </a:r>
            <a:r>
              <a:rPr lang="en-US" dirty="0" err="1"/>
              <a:t>dolore</a:t>
            </a:r>
            <a:r>
              <a:rPr lang="en-US" dirty="0"/>
              <a:t> magna.</a:t>
            </a:r>
          </a:p>
          <a:p>
            <a:pPr lvl="1"/>
            <a:r>
              <a:rPr lang="en-US" dirty="0"/>
              <a:t>Second level</a:t>
            </a:r>
          </a:p>
        </p:txBody>
      </p:sp>
      <p:sp>
        <p:nvSpPr>
          <p:cNvPr id="11" name="Text Placeholder 4"/>
          <p:cNvSpPr>
            <a:spLocks noGrp="1"/>
          </p:cNvSpPr>
          <p:nvPr>
            <p:ph type="body" sz="quarter" idx="16" hasCustomPrompt="1"/>
          </p:nvPr>
        </p:nvSpPr>
        <p:spPr>
          <a:xfrm>
            <a:off x="8120063" y="1349984"/>
            <a:ext cx="2901950" cy="4094163"/>
          </a:xfrm>
        </p:spPr>
        <p:txBody>
          <a:bodyPr/>
          <a:lstStyle>
            <a:lvl1pPr marL="0" indent="0">
              <a:lnSpc>
                <a:spcPct val="100000"/>
              </a:lnSpc>
              <a:buFont typeface="Arial" panose="020B0604020202020204" pitchFamily="34" charset="0"/>
              <a:buNone/>
              <a:defRPr sz="1600" b="0"/>
            </a:lvl1pPr>
            <a:lvl2pPr marL="180000" indent="-180000">
              <a:buFont typeface="Arial" panose="020B0604020202020204" pitchFamily="34" charset="0"/>
              <a:buChar char="•"/>
              <a:defRPr/>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laoreet</a:t>
            </a:r>
            <a:r>
              <a:rPr lang="en-US" dirty="0"/>
              <a:t> </a:t>
            </a:r>
            <a:r>
              <a:rPr lang="en-US" dirty="0" err="1"/>
              <a:t>dolore</a:t>
            </a:r>
            <a:r>
              <a:rPr lang="en-US" dirty="0"/>
              <a:t> magna.</a:t>
            </a:r>
          </a:p>
          <a:p>
            <a:pPr lvl="1"/>
            <a:r>
              <a:rPr lang="en-US" dirty="0"/>
              <a:t>Second level</a:t>
            </a:r>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9732" t="-5388" r="-9847" b="6180"/>
          <a:stretch/>
        </p:blipFill>
        <p:spPr>
          <a:xfrm>
            <a:off x="265143" y="388189"/>
            <a:ext cx="776377" cy="483079"/>
          </a:xfrm>
          <a:prstGeom prst="rect">
            <a:avLst/>
          </a:prstGeom>
        </p:spPr>
      </p:pic>
    </p:spTree>
    <p:extLst>
      <p:ext uri="{BB962C8B-B14F-4D97-AF65-F5344CB8AC3E}">
        <p14:creationId xmlns:p14="http://schemas.microsoft.com/office/powerpoint/2010/main" val="2506007541"/>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Text Slide C">
    <p:spTree>
      <p:nvGrpSpPr>
        <p:cNvPr id="1" name=""/>
        <p:cNvGrpSpPr/>
        <p:nvPr/>
      </p:nvGrpSpPr>
      <p:grpSpPr>
        <a:xfrm>
          <a:off x="0" y="0"/>
          <a:ext cx="0" cy="0"/>
          <a:chOff x="0" y="0"/>
          <a:chExt cx="0" cy="0"/>
        </a:xfrm>
      </p:grpSpPr>
      <p:pic>
        <p:nvPicPr>
          <p:cNvPr id="27" name="Picture 2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990616" y="930001"/>
            <a:ext cx="6306432" cy="1739432"/>
          </a:xfrm>
          <a:prstGeom prst="rect">
            <a:avLst/>
          </a:prstGeom>
        </p:spPr>
      </p:pic>
      <p:sp>
        <p:nvSpPr>
          <p:cNvPr id="7" name="Text Placeholder 2"/>
          <p:cNvSpPr>
            <a:spLocks noGrp="1"/>
          </p:cNvSpPr>
          <p:nvPr>
            <p:ph type="body" sz="quarter" idx="10" hasCustomPrompt="1"/>
          </p:nvPr>
        </p:nvSpPr>
        <p:spPr>
          <a:xfrm>
            <a:off x="384784" y="1242034"/>
            <a:ext cx="4834916" cy="1962150"/>
          </a:xfrm>
        </p:spPr>
        <p:txBody>
          <a:bodyPr/>
          <a:lstStyle>
            <a:lvl1pPr marL="0" indent="0">
              <a:lnSpc>
                <a:spcPct val="90000"/>
              </a:lnSpc>
              <a:spcAft>
                <a:spcPts val="0"/>
              </a:spcAft>
              <a:buFont typeface="Arial" panose="020B0604020202020204" pitchFamily="34" charset="0"/>
              <a:buNone/>
              <a:defRPr sz="40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Page title </a:t>
            </a:r>
            <a:br>
              <a:rPr lang="en-US" dirty="0"/>
            </a:br>
            <a:r>
              <a:rPr lang="en-US" dirty="0"/>
              <a:t>to sit here</a:t>
            </a:r>
          </a:p>
        </p:txBody>
      </p:sp>
      <p:sp>
        <p:nvSpPr>
          <p:cNvPr id="3" name="Text Placeholder 2"/>
          <p:cNvSpPr>
            <a:spLocks noGrp="1"/>
          </p:cNvSpPr>
          <p:nvPr>
            <p:ph type="body" sz="quarter" idx="11"/>
          </p:nvPr>
        </p:nvSpPr>
        <p:spPr>
          <a:xfrm>
            <a:off x="6186488" y="3429000"/>
            <a:ext cx="5621337" cy="3049588"/>
          </a:xfrm>
        </p:spPr>
        <p:txBody>
          <a:bodyPr/>
          <a:lstStyle>
            <a:lvl1pPr marL="0" indent="0">
              <a:lnSpc>
                <a:spcPct val="100000"/>
              </a:lnSpc>
              <a:buFont typeface="Arial" panose="020B0604020202020204" pitchFamily="34" charset="0"/>
              <a:buNone/>
              <a:defRPr b="0"/>
            </a:lvl1pPr>
            <a:lvl2pPr marL="180000" indent="-180000">
              <a:lnSpc>
                <a:spcPct val="100000"/>
              </a:lnSpc>
              <a:buFont typeface="Arial" panose="020B0604020202020204" pitchFamily="34" charset="0"/>
              <a:buChar char="•"/>
              <a:defRPr sz="1400"/>
            </a:lvl2pPr>
          </a:lstStyle>
          <a:p>
            <a:pPr lvl="0"/>
            <a:r>
              <a:rPr lang="en-US"/>
              <a:t>Edit Master text styles</a:t>
            </a:r>
          </a:p>
          <a:p>
            <a:pPr lvl="1"/>
            <a:r>
              <a:rPr lang="en-US"/>
              <a:t>Second level</a:t>
            </a:r>
          </a:p>
        </p:txBody>
      </p:sp>
      <p:sp>
        <p:nvSpPr>
          <p:cNvPr id="10" name="Text Placeholder 2"/>
          <p:cNvSpPr>
            <a:spLocks noGrp="1"/>
          </p:cNvSpPr>
          <p:nvPr>
            <p:ph type="body" sz="quarter" idx="12"/>
          </p:nvPr>
        </p:nvSpPr>
        <p:spPr>
          <a:xfrm>
            <a:off x="384784" y="3438258"/>
            <a:ext cx="5621337" cy="3049588"/>
          </a:xfrm>
        </p:spPr>
        <p:txBody>
          <a:bodyPr/>
          <a:lstStyle>
            <a:lvl1pPr marL="0" indent="0">
              <a:lnSpc>
                <a:spcPct val="100000"/>
              </a:lnSpc>
              <a:buFont typeface="Arial" panose="020B0604020202020204" pitchFamily="34" charset="0"/>
              <a:buNone/>
              <a:defRPr b="0"/>
            </a:lvl1pPr>
            <a:lvl2pPr marL="180000" indent="-180000">
              <a:lnSpc>
                <a:spcPct val="100000"/>
              </a:lnSpc>
              <a:buFont typeface="Arial" panose="020B0604020202020204" pitchFamily="34" charset="0"/>
              <a:buChar char="•"/>
              <a:defRPr sz="1400"/>
            </a:lvl2pPr>
          </a:lstStyle>
          <a:p>
            <a:pPr lvl="0"/>
            <a:r>
              <a:rPr lang="en-US"/>
              <a:t>Edit Master text styles</a:t>
            </a:r>
          </a:p>
          <a:p>
            <a:pPr lvl="1"/>
            <a:r>
              <a:rPr lang="en-US"/>
              <a:t>Second level</a:t>
            </a:r>
          </a:p>
        </p:txBody>
      </p:sp>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69737" y="377825"/>
            <a:ext cx="781218" cy="552176"/>
          </a:xfrm>
          <a:prstGeom prst="rect">
            <a:avLst/>
          </a:prstGeom>
        </p:spPr>
      </p:pic>
    </p:spTree>
    <p:extLst>
      <p:ext uri="{BB962C8B-B14F-4D97-AF65-F5344CB8AC3E}">
        <p14:creationId xmlns:p14="http://schemas.microsoft.com/office/powerpoint/2010/main" val="1403143956"/>
      </p:ext>
    </p:extLst>
  </p:cSld>
  <p:clrMapOvr>
    <a:masterClrMapping/>
  </p:clrMapOvr>
  <p:extLst>
    <p:ext uri="{DCECCB84-F9BA-43D5-87BE-67443E8EF086}">
      <p15:sldGuideLst xmlns:p15="http://schemas.microsoft.com/office/powerpoint/2012/main">
        <p15:guide id="1" orient="horz" pos="777" userDrawn="1">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8_Title Slide">
    <p:spTree>
      <p:nvGrpSpPr>
        <p:cNvPr id="1" name=""/>
        <p:cNvGrpSpPr/>
        <p:nvPr/>
      </p:nvGrpSpPr>
      <p:grpSpPr>
        <a:xfrm>
          <a:off x="0" y="0"/>
          <a:ext cx="0" cy="0"/>
          <a:chOff x="0" y="0"/>
          <a:chExt cx="0" cy="0"/>
        </a:xfrm>
      </p:grpSpPr>
      <p:sp>
        <p:nvSpPr>
          <p:cNvPr id="12" name="Text Placeholder 2"/>
          <p:cNvSpPr>
            <a:spLocks noGrp="1"/>
          </p:cNvSpPr>
          <p:nvPr>
            <p:ph type="body" sz="quarter" idx="10" hasCustomPrompt="1"/>
          </p:nvPr>
        </p:nvSpPr>
        <p:spPr>
          <a:xfrm>
            <a:off x="384784" y="1242034"/>
            <a:ext cx="3683110" cy="3654706"/>
          </a:xfrm>
        </p:spPr>
        <p:txBody>
          <a:bodyPr/>
          <a:lstStyle>
            <a:lvl1pPr marL="0" indent="0">
              <a:lnSpc>
                <a:spcPct val="90000"/>
              </a:lnSpc>
              <a:spcAft>
                <a:spcPts val="0"/>
              </a:spcAft>
              <a:buFont typeface="Arial" panose="020B0604020202020204" pitchFamily="34" charset="0"/>
              <a:buNone/>
              <a:defRPr sz="4000" cap="none" baseline="0">
                <a:solidFill>
                  <a:srgbClr val="7F007D"/>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Page title </a:t>
            </a:r>
            <a:br>
              <a:rPr lang="en-US" dirty="0"/>
            </a:br>
            <a:r>
              <a:rPr lang="en-US" dirty="0"/>
              <a:t>to sit here</a:t>
            </a:r>
          </a:p>
        </p:txBody>
      </p:sp>
      <p:sp>
        <p:nvSpPr>
          <p:cNvPr id="3" name="Picture Placeholder 2"/>
          <p:cNvSpPr>
            <a:spLocks noGrp="1"/>
          </p:cNvSpPr>
          <p:nvPr>
            <p:ph type="pic" sz="quarter" idx="11" hasCustomPrompt="1"/>
          </p:nvPr>
        </p:nvSpPr>
        <p:spPr>
          <a:xfrm>
            <a:off x="4251325" y="2111375"/>
            <a:ext cx="1055688" cy="1055688"/>
          </a:xfrm>
        </p:spPr>
        <p:txBody>
          <a:bodyPr/>
          <a:lstStyle>
            <a:lvl1pPr marL="0" indent="0">
              <a:buNone/>
              <a:defRPr/>
            </a:lvl1pPr>
          </a:lstStyle>
          <a:p>
            <a:r>
              <a:rPr lang="en-GB" dirty="0"/>
              <a:t>Icon</a:t>
            </a:r>
          </a:p>
        </p:txBody>
      </p:sp>
      <p:sp>
        <p:nvSpPr>
          <p:cNvPr id="22" name="Picture Placeholder 2"/>
          <p:cNvSpPr>
            <a:spLocks noGrp="1"/>
          </p:cNvSpPr>
          <p:nvPr>
            <p:ph type="pic" sz="quarter" idx="12" hasCustomPrompt="1"/>
          </p:nvPr>
        </p:nvSpPr>
        <p:spPr>
          <a:xfrm>
            <a:off x="6186488" y="2111375"/>
            <a:ext cx="1055688" cy="1055688"/>
          </a:xfrm>
        </p:spPr>
        <p:txBody>
          <a:bodyPr/>
          <a:lstStyle>
            <a:lvl1pPr marL="0" indent="0">
              <a:buNone/>
              <a:defRPr/>
            </a:lvl1pPr>
          </a:lstStyle>
          <a:p>
            <a:r>
              <a:rPr lang="en-GB" dirty="0"/>
              <a:t>Icon</a:t>
            </a:r>
          </a:p>
        </p:txBody>
      </p:sp>
      <p:sp>
        <p:nvSpPr>
          <p:cNvPr id="23" name="Picture Placeholder 2"/>
          <p:cNvSpPr>
            <a:spLocks noGrp="1"/>
          </p:cNvSpPr>
          <p:nvPr>
            <p:ph type="pic" sz="quarter" idx="13" hasCustomPrompt="1"/>
          </p:nvPr>
        </p:nvSpPr>
        <p:spPr>
          <a:xfrm>
            <a:off x="8120063" y="2111375"/>
            <a:ext cx="1055688" cy="1055688"/>
          </a:xfrm>
        </p:spPr>
        <p:txBody>
          <a:bodyPr/>
          <a:lstStyle>
            <a:lvl1pPr marL="0" indent="0">
              <a:buNone/>
              <a:defRPr/>
            </a:lvl1pPr>
          </a:lstStyle>
          <a:p>
            <a:r>
              <a:rPr lang="en-GB" dirty="0"/>
              <a:t>Icon</a:t>
            </a:r>
          </a:p>
        </p:txBody>
      </p:sp>
      <p:sp>
        <p:nvSpPr>
          <p:cNvPr id="25" name="Picture Placeholder 2"/>
          <p:cNvSpPr>
            <a:spLocks noGrp="1"/>
          </p:cNvSpPr>
          <p:nvPr>
            <p:ph type="pic" sz="quarter" idx="14" hasCustomPrompt="1"/>
          </p:nvPr>
        </p:nvSpPr>
        <p:spPr>
          <a:xfrm>
            <a:off x="10056094" y="2111375"/>
            <a:ext cx="1055688" cy="1055688"/>
          </a:xfrm>
        </p:spPr>
        <p:txBody>
          <a:bodyPr/>
          <a:lstStyle>
            <a:lvl1pPr marL="0" indent="0">
              <a:buNone/>
              <a:defRPr/>
            </a:lvl1pPr>
          </a:lstStyle>
          <a:p>
            <a:r>
              <a:rPr lang="en-GB" dirty="0"/>
              <a:t>Icon</a:t>
            </a:r>
          </a:p>
        </p:txBody>
      </p:sp>
      <p:sp>
        <p:nvSpPr>
          <p:cNvPr id="5" name="Text Placeholder 4"/>
          <p:cNvSpPr>
            <a:spLocks noGrp="1"/>
          </p:cNvSpPr>
          <p:nvPr>
            <p:ph type="body" sz="quarter" idx="15"/>
          </p:nvPr>
        </p:nvSpPr>
        <p:spPr>
          <a:xfrm>
            <a:off x="6186488" y="3429000"/>
            <a:ext cx="1752600" cy="3049588"/>
          </a:xfrm>
        </p:spPr>
        <p:txBody>
          <a:bodyPr/>
          <a:lstStyle>
            <a:lvl1pPr marL="0" indent="0">
              <a:lnSpc>
                <a:spcPct val="90000"/>
              </a:lnSpc>
              <a:buNone/>
              <a:defRPr/>
            </a:lvl1pPr>
            <a:lvl2pPr marL="0" indent="0">
              <a:lnSpc>
                <a:spcPct val="100000"/>
              </a:lnSpc>
              <a:buNone/>
              <a:defRPr/>
            </a:lvl2pPr>
          </a:lstStyle>
          <a:p>
            <a:pPr lvl="0"/>
            <a:r>
              <a:rPr lang="en-US"/>
              <a:t>Edit Master text styles</a:t>
            </a:r>
          </a:p>
          <a:p>
            <a:pPr lvl="1"/>
            <a:r>
              <a:rPr lang="en-US"/>
              <a:t>Second level</a:t>
            </a:r>
          </a:p>
        </p:txBody>
      </p:sp>
      <p:sp>
        <p:nvSpPr>
          <p:cNvPr id="26" name="Text Placeholder 4"/>
          <p:cNvSpPr>
            <a:spLocks noGrp="1"/>
          </p:cNvSpPr>
          <p:nvPr>
            <p:ph type="body" sz="quarter" idx="16"/>
          </p:nvPr>
        </p:nvSpPr>
        <p:spPr>
          <a:xfrm>
            <a:off x="4251325" y="3429000"/>
            <a:ext cx="1752600" cy="3049588"/>
          </a:xfrm>
        </p:spPr>
        <p:txBody>
          <a:bodyPr/>
          <a:lstStyle>
            <a:lvl1pPr marL="0" indent="0">
              <a:lnSpc>
                <a:spcPct val="90000"/>
              </a:lnSpc>
              <a:buNone/>
              <a:defRPr/>
            </a:lvl1pPr>
            <a:lvl2pPr marL="0" indent="0">
              <a:lnSpc>
                <a:spcPct val="100000"/>
              </a:lnSpc>
              <a:buNone/>
              <a:defRPr/>
            </a:lvl2pPr>
          </a:lstStyle>
          <a:p>
            <a:pPr lvl="0"/>
            <a:r>
              <a:rPr lang="en-US"/>
              <a:t>Edit Master text styles</a:t>
            </a:r>
          </a:p>
          <a:p>
            <a:pPr lvl="1"/>
            <a:r>
              <a:rPr lang="en-US"/>
              <a:t>Second level</a:t>
            </a:r>
          </a:p>
        </p:txBody>
      </p:sp>
      <p:sp>
        <p:nvSpPr>
          <p:cNvPr id="27" name="Text Placeholder 4"/>
          <p:cNvSpPr>
            <a:spLocks noGrp="1"/>
          </p:cNvSpPr>
          <p:nvPr>
            <p:ph type="body" sz="quarter" idx="17"/>
          </p:nvPr>
        </p:nvSpPr>
        <p:spPr>
          <a:xfrm>
            <a:off x="8120063" y="3429000"/>
            <a:ext cx="1752600" cy="3049588"/>
          </a:xfrm>
        </p:spPr>
        <p:txBody>
          <a:bodyPr/>
          <a:lstStyle>
            <a:lvl1pPr marL="0" indent="0">
              <a:lnSpc>
                <a:spcPct val="90000"/>
              </a:lnSpc>
              <a:buNone/>
              <a:defRPr/>
            </a:lvl1pPr>
            <a:lvl2pPr marL="0" indent="0">
              <a:lnSpc>
                <a:spcPct val="100000"/>
              </a:lnSpc>
              <a:buNone/>
              <a:defRPr/>
            </a:lvl2pPr>
          </a:lstStyle>
          <a:p>
            <a:pPr lvl="0"/>
            <a:r>
              <a:rPr lang="en-US"/>
              <a:t>Edit Master text styles</a:t>
            </a:r>
          </a:p>
          <a:p>
            <a:pPr lvl="1"/>
            <a:r>
              <a:rPr lang="en-US"/>
              <a:t>Second level</a:t>
            </a:r>
          </a:p>
        </p:txBody>
      </p:sp>
      <p:sp>
        <p:nvSpPr>
          <p:cNvPr id="28" name="Text Placeholder 4"/>
          <p:cNvSpPr>
            <a:spLocks noGrp="1"/>
          </p:cNvSpPr>
          <p:nvPr>
            <p:ph type="body" sz="quarter" idx="18"/>
          </p:nvPr>
        </p:nvSpPr>
        <p:spPr>
          <a:xfrm>
            <a:off x="10056094" y="3429000"/>
            <a:ext cx="1752600" cy="3049588"/>
          </a:xfrm>
        </p:spPr>
        <p:txBody>
          <a:bodyPr/>
          <a:lstStyle>
            <a:lvl1pPr marL="0" indent="0">
              <a:lnSpc>
                <a:spcPct val="90000"/>
              </a:lnSpc>
              <a:buNone/>
              <a:defRPr/>
            </a:lvl1pPr>
            <a:lvl2pPr marL="0" indent="0">
              <a:lnSpc>
                <a:spcPct val="100000"/>
              </a:lnSpc>
              <a:buNone/>
              <a:defRPr/>
            </a:lvl2pPr>
          </a:lstStyle>
          <a:p>
            <a:pPr lvl="0"/>
            <a:r>
              <a:rPr lang="en-US"/>
              <a:t>Edit Master text styles</a:t>
            </a:r>
          </a:p>
          <a:p>
            <a:pPr lvl="1"/>
            <a:r>
              <a:rPr lang="en-US"/>
              <a:t>Second level</a:t>
            </a:r>
          </a:p>
        </p:txBody>
      </p:sp>
      <p:pic>
        <p:nvPicPr>
          <p:cNvPr id="13"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7" y="377825"/>
            <a:ext cx="781218" cy="552176"/>
          </a:xfrm>
          <a:prstGeom prst="rect">
            <a:avLst/>
          </a:prstGeom>
        </p:spPr>
      </p:pic>
    </p:spTree>
    <p:extLst>
      <p:ext uri="{BB962C8B-B14F-4D97-AF65-F5344CB8AC3E}">
        <p14:creationId xmlns:p14="http://schemas.microsoft.com/office/powerpoint/2010/main" val="3551745423"/>
      </p:ext>
    </p:extLst>
  </p:cSld>
  <p:clrMapOvr>
    <a:masterClrMapping/>
  </p:clrMapOvr>
  <p:extLst>
    <p:ext uri="{DCECCB84-F9BA-43D5-87BE-67443E8EF086}">
      <p15:sldGuideLst xmlns:p15="http://schemas.microsoft.com/office/powerpoint/2012/main">
        <p15:guide id="1" orient="horz" pos="777"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 White / Purp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4785" y="2322726"/>
            <a:ext cx="6596062" cy="2431485"/>
          </a:xfrm>
        </p:spPr>
        <p:txBody>
          <a:bodyPr anchor="b" anchorCtr="0">
            <a:noAutofit/>
          </a:bodyPr>
          <a:lstStyle>
            <a:lvl1pPr algn="l">
              <a:lnSpc>
                <a:spcPct val="90000"/>
              </a:lnSpc>
              <a:defRPr sz="5600" baseline="0">
                <a:solidFill>
                  <a:srgbClr val="004050"/>
                </a:solidFill>
              </a:defRPr>
            </a:lvl1pPr>
          </a:lstStyle>
          <a:p>
            <a:r>
              <a:rPr lang="en-US" noProof="0"/>
              <a:t>Click to edit Master title style</a:t>
            </a:r>
            <a:endParaRPr lang="en-GB" noProof="0" dirty="0"/>
          </a:p>
        </p:txBody>
      </p:sp>
      <p:pic>
        <p:nvPicPr>
          <p:cNvPr id="12"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0900" y="302477"/>
            <a:ext cx="2643023" cy="1610367"/>
          </a:xfrm>
          <a:prstGeom prst="rect">
            <a:avLst/>
          </a:prstGeom>
        </p:spPr>
      </p:pic>
      <p:sp>
        <p:nvSpPr>
          <p:cNvPr id="4" name="Text Placeholder 3"/>
          <p:cNvSpPr>
            <a:spLocks noGrp="1"/>
          </p:cNvSpPr>
          <p:nvPr>
            <p:ph type="body" sz="quarter" idx="10" hasCustomPrompt="1"/>
          </p:nvPr>
        </p:nvSpPr>
        <p:spPr>
          <a:xfrm>
            <a:off x="376237" y="5769746"/>
            <a:ext cx="6604609" cy="685800"/>
          </a:xfrm>
        </p:spPr>
        <p:txBody>
          <a:bodyPr/>
          <a:lstStyle>
            <a:lvl1pPr>
              <a:defRPr baseline="0"/>
            </a:lvl1pPr>
          </a:lstStyle>
          <a:p>
            <a:pPr lvl="0"/>
            <a:r>
              <a:rPr lang="en-US" dirty="0"/>
              <a:t>Subtitle here</a:t>
            </a:r>
          </a:p>
        </p:txBody>
      </p:sp>
      <p:pic>
        <p:nvPicPr>
          <p:cNvPr id="7" name="Picture 6"/>
          <p:cNvPicPr>
            <a:picLocks noChangeAspect="1"/>
          </p:cNvPicPr>
          <p:nvPr userDrawn="1"/>
        </p:nvPicPr>
        <p:blipFill rotWithShape="1">
          <a:blip r:embed="rId4">
            <a:extLst>
              <a:ext uri="{28A0092B-C50C-407E-A947-70E740481C1C}">
                <a14:useLocalDpi xmlns:a14="http://schemas.microsoft.com/office/drawing/2010/main" val="0"/>
              </a:ext>
            </a:extLst>
          </a:blip>
          <a:srcRect t="15407" r="12445"/>
          <a:stretch/>
        </p:blipFill>
        <p:spPr>
          <a:xfrm>
            <a:off x="7097178" y="0"/>
            <a:ext cx="5106217" cy="5637467"/>
          </a:xfrm>
          <a:prstGeom prst="rect">
            <a:avLst/>
          </a:prstGeom>
        </p:spPr>
      </p:pic>
    </p:spTree>
    <p:extLst>
      <p:ext uri="{BB962C8B-B14F-4D97-AF65-F5344CB8AC3E}">
        <p14:creationId xmlns:p14="http://schemas.microsoft.com/office/powerpoint/2010/main" val="3907073018"/>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Text Placeholder 2"/>
          <p:cNvSpPr>
            <a:spLocks noGrp="1"/>
          </p:cNvSpPr>
          <p:nvPr>
            <p:ph type="body" sz="quarter" idx="12" hasCustomPrompt="1"/>
          </p:nvPr>
        </p:nvSpPr>
        <p:spPr>
          <a:xfrm>
            <a:off x="1357921" y="1240172"/>
            <a:ext cx="9483118" cy="520262"/>
          </a:xfrm>
        </p:spPr>
        <p:txBody>
          <a:bodyPr/>
          <a:lstStyle>
            <a:lvl1pPr marL="0" indent="0">
              <a:lnSpc>
                <a:spcPct val="90000"/>
              </a:lnSpc>
              <a:spcAft>
                <a:spcPts val="0"/>
              </a:spcAft>
              <a:buFont typeface="Arial" panose="020B0604020202020204" pitchFamily="34" charset="0"/>
              <a:buNone/>
              <a:defRPr sz="40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Page title to sit here</a:t>
            </a:r>
          </a:p>
        </p:txBody>
      </p:sp>
      <p:sp>
        <p:nvSpPr>
          <p:cNvPr id="6" name="Text Placeholder 7"/>
          <p:cNvSpPr>
            <a:spLocks noGrp="1"/>
          </p:cNvSpPr>
          <p:nvPr>
            <p:ph type="body" sz="quarter" idx="11"/>
          </p:nvPr>
        </p:nvSpPr>
        <p:spPr>
          <a:xfrm>
            <a:off x="1357921" y="2102264"/>
            <a:ext cx="9483117" cy="4376323"/>
          </a:xfrm>
        </p:spPr>
        <p:txBody>
          <a:bodyPr/>
          <a:lstStyle>
            <a:lvl1pPr marL="0" indent="0">
              <a:buFont typeface="Arial" panose="020B0604020202020204" pitchFamily="34" charset="0"/>
              <a:buNone/>
              <a:defRPr/>
            </a:lvl1pPr>
            <a:lvl2pPr marL="171450" indent="-171450">
              <a:buFont typeface="Arial" panose="020B0604020202020204" pitchFamily="34" charset="0"/>
              <a:buChar char="•"/>
              <a:defRPr/>
            </a:lvl2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12588995"/>
      </p:ext>
    </p:extLst>
  </p:cSld>
  <p:clrMapOvr>
    <a:masterClrMapping/>
  </p:clrMapOvr>
  <p:extLst>
    <p:ext uri="{DCECCB84-F9BA-43D5-87BE-67443E8EF086}">
      <p15:sldGuideLst xmlns:p15="http://schemas.microsoft.com/office/powerpoint/2012/main">
        <p15:guide id="1" orient="horz" pos="777" userDrawn="1">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a:xfrm>
            <a:off x="6195079" y="2102264"/>
            <a:ext cx="4645959" cy="4376323"/>
          </a:xfrm>
        </p:spPr>
        <p:txBody>
          <a:bodyPr/>
          <a:lstStyle>
            <a:lvl1pPr marL="0" indent="0">
              <a:buFont typeface="Arial" panose="020B0604020202020204" pitchFamily="34" charset="0"/>
              <a:buNone/>
              <a:defRPr/>
            </a:lvl1pPr>
            <a:lvl2pPr marL="171450" indent="-171450">
              <a:buFont typeface="Arial" panose="020B0604020202020204" pitchFamily="34" charset="0"/>
              <a:buChar char="•"/>
              <a:defRPr/>
            </a:lvl2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7"/>
          <p:cNvSpPr>
            <a:spLocks noGrp="1"/>
          </p:cNvSpPr>
          <p:nvPr>
            <p:ph type="body" sz="quarter" idx="11"/>
          </p:nvPr>
        </p:nvSpPr>
        <p:spPr>
          <a:xfrm>
            <a:off x="1357921" y="2102264"/>
            <a:ext cx="4646004" cy="4376323"/>
          </a:xfrm>
        </p:spPr>
        <p:txBody>
          <a:bodyPr/>
          <a:lstStyle>
            <a:lvl1pPr marL="0" indent="0">
              <a:buFont typeface="Arial" panose="020B0604020202020204" pitchFamily="34" charset="0"/>
              <a:buNone/>
              <a:defRPr/>
            </a:lvl1pPr>
            <a:lvl2pPr marL="171450" indent="-171450">
              <a:buFont typeface="Arial" panose="020B0604020202020204" pitchFamily="34" charset="0"/>
              <a:buChar char="•"/>
              <a:defRPr/>
            </a:lvl2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2"/>
          <p:cNvSpPr>
            <a:spLocks noGrp="1"/>
          </p:cNvSpPr>
          <p:nvPr>
            <p:ph type="body" sz="quarter" idx="12" hasCustomPrompt="1"/>
          </p:nvPr>
        </p:nvSpPr>
        <p:spPr>
          <a:xfrm>
            <a:off x="1357920" y="1240172"/>
            <a:ext cx="9491663" cy="520262"/>
          </a:xfrm>
        </p:spPr>
        <p:txBody>
          <a:bodyPr/>
          <a:lstStyle>
            <a:lvl1pPr marL="0" indent="0">
              <a:lnSpc>
                <a:spcPct val="90000"/>
              </a:lnSpc>
              <a:spcAft>
                <a:spcPts val="0"/>
              </a:spcAft>
              <a:buFont typeface="Arial" panose="020B0604020202020204" pitchFamily="34" charset="0"/>
              <a:buNone/>
              <a:defRPr sz="40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Page title to sit here</a:t>
            </a:r>
          </a:p>
        </p:txBody>
      </p:sp>
    </p:spTree>
    <p:extLst>
      <p:ext uri="{BB962C8B-B14F-4D97-AF65-F5344CB8AC3E}">
        <p14:creationId xmlns:p14="http://schemas.microsoft.com/office/powerpoint/2010/main" val="294380888"/>
      </p:ext>
    </p:extLst>
  </p:cSld>
  <p:clrMapOvr>
    <a:masterClrMapping/>
  </p:clrMapOvr>
  <p:extLst>
    <p:ext uri="{DCECCB84-F9BA-43D5-87BE-67443E8EF086}">
      <p15:sldGuideLst xmlns:p15="http://schemas.microsoft.com/office/powerpoint/2012/main">
        <p15:guide id="1" orient="horz" pos="777" userDrawn="1">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61576949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userDrawn="1">
  <p:cSld name="4_03 Section Divider">
    <p:bg>
      <p:bgPr>
        <a:solidFill>
          <a:schemeClr val="tx2"/>
        </a:solidFill>
        <a:effectLst/>
      </p:bgPr>
    </p:bg>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59613" y="1556247"/>
            <a:ext cx="6814270" cy="2277604"/>
          </a:xfrm>
        </p:spPr>
        <p:txBody>
          <a:bodyPr anchor="b" anchorCtr="0">
            <a:noAutofit/>
          </a:bodyPr>
          <a:lstStyle>
            <a:lvl1pPr algn="l">
              <a:lnSpc>
                <a:spcPct val="90000"/>
              </a:lnSpc>
              <a:defRPr sz="5400" spc="60" baseline="0">
                <a:solidFill>
                  <a:srgbClr val="004050"/>
                </a:solidFill>
              </a:defRPr>
            </a:lvl1pPr>
          </a:lstStyle>
          <a:p>
            <a:r>
              <a:rPr lang="en-US" noProof="0" dirty="0"/>
              <a:t>Click to edit </a:t>
            </a:r>
            <a:br>
              <a:rPr lang="en-US" noProof="0" dirty="0"/>
            </a:br>
            <a:r>
              <a:rPr lang="en-US" noProof="0" dirty="0"/>
              <a:t>master title style</a:t>
            </a:r>
            <a:endParaRPr lang="en-GB" noProof="0" dirty="0"/>
          </a:p>
        </p:txBody>
      </p:sp>
      <p:grpSp>
        <p:nvGrpSpPr>
          <p:cNvPr id="27" name="Group 26"/>
          <p:cNvGrpSpPr/>
          <p:nvPr userDrawn="1"/>
        </p:nvGrpSpPr>
        <p:grpSpPr>
          <a:xfrm>
            <a:off x="-2229" y="2361812"/>
            <a:ext cx="11067619" cy="4502135"/>
            <a:chOff x="-2229" y="2361812"/>
            <a:chExt cx="11067619" cy="4502135"/>
          </a:xfrm>
          <a:solidFill>
            <a:srgbClr val="004050"/>
          </a:solidFill>
        </p:grpSpPr>
        <p:sp>
          <p:nvSpPr>
            <p:cNvPr id="28" name="Freeform 27">
              <a:extLst>
                <a:ext uri="{FF2B5EF4-FFF2-40B4-BE49-F238E27FC236}">
                  <a16:creationId xmlns:a16="http://schemas.microsoft.com/office/drawing/2014/main" id="{2F450B4C-241D-A544-BBEF-175E01D6A139}"/>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29" name="Freeform 28">
              <a:extLst>
                <a:ext uri="{FF2B5EF4-FFF2-40B4-BE49-F238E27FC236}">
                  <a16:creationId xmlns:a16="http://schemas.microsoft.com/office/drawing/2014/main" id="{17BA7C41-EA1C-2F4D-90C7-EC472AB85B8A}"/>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30" name="Freeform 29">
              <a:extLst>
                <a:ext uri="{FF2B5EF4-FFF2-40B4-BE49-F238E27FC236}">
                  <a16:creationId xmlns:a16="http://schemas.microsoft.com/office/drawing/2014/main" id="{2F450B4C-241D-A544-BBEF-175E01D6A139}"/>
                </a:ext>
              </a:extLst>
            </p:cNvPr>
            <p:cNvSpPr/>
            <p:nvPr userDrawn="1"/>
          </p:nvSpPr>
          <p:spPr>
            <a:xfrm flipV="1">
              <a:off x="-2229" y="49513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316419664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userDrawn="1">
  <p:cSld name="Overview or quotes 04">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8" name="Text Placeholder 2"/>
          <p:cNvSpPr>
            <a:spLocks noGrp="1"/>
          </p:cNvSpPr>
          <p:nvPr>
            <p:ph type="body" sz="quarter" idx="10" hasCustomPrompt="1"/>
          </p:nvPr>
        </p:nvSpPr>
        <p:spPr>
          <a:xfrm>
            <a:off x="384785" y="1349985"/>
            <a:ext cx="3443732" cy="2751999"/>
          </a:xfrm>
          <a:prstGeom prst="rect">
            <a:avLst/>
          </a:prstGeom>
        </p:spPr>
        <p:txBody>
          <a:bodyPr/>
          <a:lstStyle>
            <a:lvl1pPr marL="0" indent="0">
              <a:lnSpc>
                <a:spcPct val="100000"/>
              </a:lnSpc>
              <a:spcAft>
                <a:spcPts val="0"/>
              </a:spcAft>
              <a:buFont typeface="Arial" panose="020B0604020202020204" pitchFamily="34" charset="0"/>
              <a:buNone/>
              <a:defRPr sz="3600" cap="all" baseline="0">
                <a:solidFill>
                  <a:srgbClr val="0BEEB7"/>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1"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cstate="screen">
            <a:duotone>
              <a:schemeClr val="accent2">
                <a:shade val="45000"/>
                <a:satMod val="135000"/>
              </a:schemeClr>
              <a:prstClr val="white"/>
            </a:duotone>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tretch>
            <a:fillRect/>
          </a:stretch>
        </p:blipFill>
        <p:spPr>
          <a:xfrm>
            <a:off x="269739" y="377825"/>
            <a:ext cx="738525" cy="522000"/>
          </a:xfrm>
          <a:prstGeom prst="rect">
            <a:avLst/>
          </a:prstGeom>
        </p:spPr>
      </p:pic>
      <p:sp>
        <p:nvSpPr>
          <p:cNvPr id="9" name="Freeform 8">
            <a:extLst>
              <a:ext uri="{FF2B5EF4-FFF2-40B4-BE49-F238E27FC236}">
                <a16:creationId xmlns:a16="http://schemas.microsoft.com/office/drawing/2014/main" id="{35B5D0DF-4895-DB4F-85D9-C3FFDE55B8C8}"/>
              </a:ext>
            </a:extLst>
          </p:cNvPr>
          <p:cNvSpPr/>
          <p:nvPr userDrawn="1"/>
        </p:nvSpPr>
        <p:spPr>
          <a:xfrm>
            <a:off x="384784" y="4743413"/>
            <a:ext cx="4136901" cy="1728688"/>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rgbClr val="0BEEB7"/>
          </a:solidFill>
          <a:ln w="6350" cap="flat">
            <a:noFill/>
            <a:prstDash val="solid"/>
            <a:miter/>
          </a:ln>
        </p:spPr>
        <p:txBody>
          <a:bodyPr rtlCol="0" anchor="ctr"/>
          <a:lstStyle/>
          <a:p>
            <a:endParaRPr lang="en-GB" sz="1351"/>
          </a:p>
        </p:txBody>
      </p:sp>
      <p:sp>
        <p:nvSpPr>
          <p:cNvPr id="10"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Tree>
    <p:extLst>
      <p:ext uri="{BB962C8B-B14F-4D97-AF65-F5344CB8AC3E}">
        <p14:creationId xmlns:p14="http://schemas.microsoft.com/office/powerpoint/2010/main" val="1777785533"/>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 - White / Red">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t="15421" r="12836"/>
          <a:stretch/>
        </p:blipFill>
        <p:spPr>
          <a:xfrm>
            <a:off x="7080085" y="-8547"/>
            <a:ext cx="5114764" cy="5671347"/>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4785" y="2322726"/>
            <a:ext cx="6596062" cy="2431485"/>
          </a:xfrm>
        </p:spPr>
        <p:txBody>
          <a:bodyPr anchor="b" anchorCtr="0">
            <a:noAutofit/>
          </a:bodyPr>
          <a:lstStyle>
            <a:lvl1pPr algn="l">
              <a:lnSpc>
                <a:spcPct val="90000"/>
              </a:lnSpc>
              <a:defRPr sz="5600" baseline="0">
                <a:solidFill>
                  <a:srgbClr val="004050"/>
                </a:solidFill>
              </a:defRPr>
            </a:lvl1pPr>
          </a:lstStyle>
          <a:p>
            <a:r>
              <a:rPr lang="en-US" noProof="0"/>
              <a:t>Click to edit Master title style</a:t>
            </a:r>
            <a:endParaRPr lang="en-GB" noProof="0" dirty="0"/>
          </a:p>
        </p:txBody>
      </p:sp>
      <p:pic>
        <p:nvPicPr>
          <p:cNvPr id="12"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4" name="Text Placeholder 3"/>
          <p:cNvSpPr>
            <a:spLocks noGrp="1"/>
          </p:cNvSpPr>
          <p:nvPr>
            <p:ph type="body" sz="quarter" idx="10" hasCustomPrompt="1"/>
          </p:nvPr>
        </p:nvSpPr>
        <p:spPr>
          <a:xfrm>
            <a:off x="376237" y="5768975"/>
            <a:ext cx="6604609" cy="695117"/>
          </a:xfrm>
        </p:spPr>
        <p:txBody>
          <a:bodyPr/>
          <a:lstStyle>
            <a:lvl1pPr>
              <a:defRPr baseline="0"/>
            </a:lvl1pPr>
          </a:lstStyle>
          <a:p>
            <a:pPr lvl="0"/>
            <a:r>
              <a:rPr lang="en-US" dirty="0"/>
              <a:t>Subtitle here</a:t>
            </a:r>
          </a:p>
        </p:txBody>
      </p:sp>
    </p:spTree>
    <p:extLst>
      <p:ext uri="{BB962C8B-B14F-4D97-AF65-F5344CB8AC3E}">
        <p14:creationId xmlns:p14="http://schemas.microsoft.com/office/powerpoint/2010/main" val="2264302706"/>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eal Background B">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b="10056"/>
          <a:stretch/>
        </p:blipFill>
        <p:spPr>
          <a:xfrm>
            <a:off x="0" y="0"/>
            <a:ext cx="12192000" cy="6853727"/>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5300" y="2311970"/>
            <a:ext cx="5627171" cy="2277604"/>
          </a:xfrm>
        </p:spPr>
        <p:txBody>
          <a:bodyPr anchor="b" anchorCtr="0">
            <a:noAutofit/>
          </a:bodyPr>
          <a:lstStyle>
            <a:lvl1pPr algn="l">
              <a:lnSpc>
                <a:spcPts val="6000"/>
              </a:lnSpc>
              <a:defRPr sz="5600"/>
            </a:lvl1pPr>
          </a:lstStyle>
          <a:p>
            <a:r>
              <a:rPr lang="en-US" noProof="0"/>
              <a:t>Click to edit Master title style</a:t>
            </a:r>
            <a:endParaRPr lang="en-GB" noProof="0" dirty="0"/>
          </a:p>
        </p:txBody>
      </p:sp>
      <p:sp>
        <p:nvSpPr>
          <p:cNvPr id="20" name="object 5">
            <a:extLst>
              <a:ext uri="{FF2B5EF4-FFF2-40B4-BE49-F238E27FC236}">
                <a16:creationId xmlns:a16="http://schemas.microsoft.com/office/drawing/2014/main" id="{28E4C95E-5280-3241-AF7F-04C2329AE56E}"/>
              </a:ext>
            </a:extLst>
          </p:cNvPr>
          <p:cNvSpPr/>
          <p:nvPr userDrawn="1"/>
        </p:nvSpPr>
        <p:spPr>
          <a:xfrm>
            <a:off x="0" y="4401989"/>
            <a:ext cx="6977811" cy="982453"/>
          </a:xfrm>
          <a:custGeom>
            <a:avLst/>
            <a:gdLst/>
            <a:ahLst/>
            <a:cxnLst/>
            <a:rect l="l" t="t" r="r" b="b"/>
            <a:pathLst>
              <a:path w="9245600" h="1301750">
                <a:moveTo>
                  <a:pt x="8673461" y="0"/>
                </a:moveTo>
                <a:lnTo>
                  <a:pt x="8505236" y="0"/>
                </a:lnTo>
                <a:lnTo>
                  <a:pt x="8507088" y="52226"/>
                </a:lnTo>
                <a:lnTo>
                  <a:pt x="8512559" y="103477"/>
                </a:lnTo>
                <a:lnTo>
                  <a:pt x="8521524" y="153629"/>
                </a:lnTo>
                <a:lnTo>
                  <a:pt x="8533859" y="202558"/>
                </a:lnTo>
                <a:lnTo>
                  <a:pt x="8549439" y="250138"/>
                </a:lnTo>
                <a:lnTo>
                  <a:pt x="8568137" y="296245"/>
                </a:lnTo>
                <a:lnTo>
                  <a:pt x="8589830" y="340755"/>
                </a:lnTo>
                <a:lnTo>
                  <a:pt x="8614392" y="383542"/>
                </a:lnTo>
                <a:lnTo>
                  <a:pt x="8641698" y="424483"/>
                </a:lnTo>
                <a:lnTo>
                  <a:pt x="8671623" y="463451"/>
                </a:lnTo>
                <a:lnTo>
                  <a:pt x="8704041" y="500324"/>
                </a:lnTo>
                <a:lnTo>
                  <a:pt x="8738829" y="534976"/>
                </a:lnTo>
                <a:lnTo>
                  <a:pt x="8775861" y="567283"/>
                </a:lnTo>
                <a:lnTo>
                  <a:pt x="0" y="567283"/>
                </a:lnTo>
                <a:lnTo>
                  <a:pt x="0" y="734250"/>
                </a:lnTo>
                <a:lnTo>
                  <a:pt x="8775797" y="734250"/>
                </a:lnTo>
                <a:lnTo>
                  <a:pt x="8738779" y="766556"/>
                </a:lnTo>
                <a:lnTo>
                  <a:pt x="8704003" y="801206"/>
                </a:lnTo>
                <a:lnTo>
                  <a:pt x="8671594" y="838075"/>
                </a:lnTo>
                <a:lnTo>
                  <a:pt x="8641677" y="877039"/>
                </a:lnTo>
                <a:lnTo>
                  <a:pt x="8614377" y="917973"/>
                </a:lnTo>
                <a:lnTo>
                  <a:pt x="8589820" y="960755"/>
                </a:lnTo>
                <a:lnTo>
                  <a:pt x="8568131" y="1005257"/>
                </a:lnTo>
                <a:lnTo>
                  <a:pt x="8549435" y="1051358"/>
                </a:lnTo>
                <a:lnTo>
                  <a:pt x="8533857" y="1098932"/>
                </a:lnTo>
                <a:lnTo>
                  <a:pt x="8521524" y="1147854"/>
                </a:lnTo>
                <a:lnTo>
                  <a:pt x="8512559" y="1198001"/>
                </a:lnTo>
                <a:lnTo>
                  <a:pt x="8507088" y="1249248"/>
                </a:lnTo>
                <a:lnTo>
                  <a:pt x="8505236" y="1301470"/>
                </a:lnTo>
                <a:lnTo>
                  <a:pt x="8673461" y="1301470"/>
                </a:lnTo>
                <a:lnTo>
                  <a:pt x="8675562" y="1252598"/>
                </a:lnTo>
                <a:lnTo>
                  <a:pt x="8681752" y="1204867"/>
                </a:lnTo>
                <a:lnTo>
                  <a:pt x="8691858" y="1158448"/>
                </a:lnTo>
                <a:lnTo>
                  <a:pt x="8705706" y="1113513"/>
                </a:lnTo>
                <a:lnTo>
                  <a:pt x="8723124" y="1070235"/>
                </a:lnTo>
                <a:lnTo>
                  <a:pt x="8743939" y="1028783"/>
                </a:lnTo>
                <a:lnTo>
                  <a:pt x="8767978" y="989330"/>
                </a:lnTo>
                <a:lnTo>
                  <a:pt x="8795069" y="952048"/>
                </a:lnTo>
                <a:lnTo>
                  <a:pt x="8825038" y="917108"/>
                </a:lnTo>
                <a:lnTo>
                  <a:pt x="8857713" y="884681"/>
                </a:lnTo>
                <a:lnTo>
                  <a:pt x="8892921" y="854939"/>
                </a:lnTo>
                <a:lnTo>
                  <a:pt x="8930489" y="828053"/>
                </a:lnTo>
                <a:lnTo>
                  <a:pt x="8970245" y="804196"/>
                </a:lnTo>
                <a:lnTo>
                  <a:pt x="9012015" y="783538"/>
                </a:lnTo>
                <a:lnTo>
                  <a:pt x="9055627" y="766252"/>
                </a:lnTo>
                <a:lnTo>
                  <a:pt x="9100908" y="752508"/>
                </a:lnTo>
                <a:lnTo>
                  <a:pt x="9147685" y="742479"/>
                </a:lnTo>
                <a:lnTo>
                  <a:pt x="9195786" y="736336"/>
                </a:lnTo>
                <a:lnTo>
                  <a:pt x="9245037" y="734250"/>
                </a:lnTo>
                <a:lnTo>
                  <a:pt x="9245037" y="567283"/>
                </a:lnTo>
                <a:lnTo>
                  <a:pt x="9195786" y="565197"/>
                </a:lnTo>
                <a:lnTo>
                  <a:pt x="9147685" y="559052"/>
                </a:lnTo>
                <a:lnTo>
                  <a:pt x="9100908" y="549020"/>
                </a:lnTo>
                <a:lnTo>
                  <a:pt x="9055627" y="535274"/>
                </a:lnTo>
                <a:lnTo>
                  <a:pt x="9012015" y="517984"/>
                </a:lnTo>
                <a:lnTo>
                  <a:pt x="8970245" y="497322"/>
                </a:lnTo>
                <a:lnTo>
                  <a:pt x="8930489" y="473460"/>
                </a:lnTo>
                <a:lnTo>
                  <a:pt x="8892921" y="446570"/>
                </a:lnTo>
                <a:lnTo>
                  <a:pt x="8857713" y="416823"/>
                </a:lnTo>
                <a:lnTo>
                  <a:pt x="8825038" y="384391"/>
                </a:lnTo>
                <a:lnTo>
                  <a:pt x="8795069" y="349446"/>
                </a:lnTo>
                <a:lnTo>
                  <a:pt x="8767978" y="312159"/>
                </a:lnTo>
                <a:lnTo>
                  <a:pt x="8743939" y="272701"/>
                </a:lnTo>
                <a:lnTo>
                  <a:pt x="8723124" y="231246"/>
                </a:lnTo>
                <a:lnTo>
                  <a:pt x="8705706" y="187963"/>
                </a:lnTo>
                <a:lnTo>
                  <a:pt x="8691858" y="143026"/>
                </a:lnTo>
                <a:lnTo>
                  <a:pt x="8681752" y="96605"/>
                </a:lnTo>
                <a:lnTo>
                  <a:pt x="8675562" y="48872"/>
                </a:lnTo>
                <a:lnTo>
                  <a:pt x="8673461" y="0"/>
                </a:lnTo>
                <a:close/>
              </a:path>
            </a:pathLst>
          </a:custGeom>
          <a:solidFill>
            <a:srgbClr val="FFFFFF"/>
          </a:solidFill>
        </p:spPr>
        <p:txBody>
          <a:bodyPr wrap="square" lIns="0" tIns="0" rIns="0" bIns="0" rtlCol="0"/>
          <a:lstStyle/>
          <a:p>
            <a:endParaRPr sz="1029"/>
          </a:p>
        </p:txBody>
      </p:sp>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8" name="Content Placeholder 3"/>
          <p:cNvSpPr>
            <a:spLocks noGrp="1"/>
          </p:cNvSpPr>
          <p:nvPr>
            <p:ph sz="quarter" idx="10"/>
          </p:nvPr>
        </p:nvSpPr>
        <p:spPr>
          <a:xfrm>
            <a:off x="385299" y="5768975"/>
            <a:ext cx="5627171" cy="709613"/>
          </a:xfrm>
        </p:spPr>
        <p:txBody>
          <a:bodyPr/>
          <a:lstStyle/>
          <a:p>
            <a:pPr lvl="0"/>
            <a:r>
              <a:rPr lang="en-US"/>
              <a:t>Edit Master text styles</a:t>
            </a:r>
          </a:p>
        </p:txBody>
      </p:sp>
    </p:spTree>
    <p:extLst>
      <p:ext uri="{BB962C8B-B14F-4D97-AF65-F5344CB8AC3E}">
        <p14:creationId xmlns:p14="http://schemas.microsoft.com/office/powerpoint/2010/main" val="1940308212"/>
      </p:ext>
    </p:extLst>
  </p:cSld>
  <p:clrMapOvr>
    <a:masterClrMapping/>
  </p:clrMapOvr>
  <p:extLst>
    <p:ext uri="{DCECCB84-F9BA-43D5-87BE-67443E8EF086}">
      <p15:sldGuideLst xmlns:p15="http://schemas.microsoft.com/office/powerpoint/2012/main">
        <p15:guide id="1" orient="horz" pos="3634"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_Teal Background B">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b="9496"/>
          <a:stretch/>
        </p:blipFill>
        <p:spPr>
          <a:xfrm>
            <a:off x="0" y="-1"/>
            <a:ext cx="12192000" cy="6896457"/>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5300" y="2311970"/>
            <a:ext cx="5627171" cy="2277604"/>
          </a:xfrm>
        </p:spPr>
        <p:txBody>
          <a:bodyPr anchor="b" anchorCtr="0">
            <a:noAutofit/>
          </a:bodyPr>
          <a:lstStyle>
            <a:lvl1pPr algn="l">
              <a:lnSpc>
                <a:spcPts val="6000"/>
              </a:lnSpc>
              <a:defRPr sz="5600"/>
            </a:lvl1pPr>
          </a:lstStyle>
          <a:p>
            <a:r>
              <a:rPr lang="en-US" noProof="0"/>
              <a:t>Click to edit Master title style</a:t>
            </a:r>
            <a:endParaRPr lang="en-GB" noProof="0" dirty="0"/>
          </a:p>
        </p:txBody>
      </p:sp>
      <p:sp>
        <p:nvSpPr>
          <p:cNvPr id="20" name="object 5">
            <a:extLst>
              <a:ext uri="{FF2B5EF4-FFF2-40B4-BE49-F238E27FC236}">
                <a16:creationId xmlns:a16="http://schemas.microsoft.com/office/drawing/2014/main" id="{28E4C95E-5280-3241-AF7F-04C2329AE56E}"/>
              </a:ext>
            </a:extLst>
          </p:cNvPr>
          <p:cNvSpPr/>
          <p:nvPr userDrawn="1"/>
        </p:nvSpPr>
        <p:spPr>
          <a:xfrm>
            <a:off x="0" y="4401989"/>
            <a:ext cx="6977811" cy="982453"/>
          </a:xfrm>
          <a:custGeom>
            <a:avLst/>
            <a:gdLst/>
            <a:ahLst/>
            <a:cxnLst/>
            <a:rect l="l" t="t" r="r" b="b"/>
            <a:pathLst>
              <a:path w="9245600" h="1301750">
                <a:moveTo>
                  <a:pt x="8673461" y="0"/>
                </a:moveTo>
                <a:lnTo>
                  <a:pt x="8505236" y="0"/>
                </a:lnTo>
                <a:lnTo>
                  <a:pt x="8507088" y="52226"/>
                </a:lnTo>
                <a:lnTo>
                  <a:pt x="8512559" y="103477"/>
                </a:lnTo>
                <a:lnTo>
                  <a:pt x="8521524" y="153629"/>
                </a:lnTo>
                <a:lnTo>
                  <a:pt x="8533859" y="202558"/>
                </a:lnTo>
                <a:lnTo>
                  <a:pt x="8549439" y="250138"/>
                </a:lnTo>
                <a:lnTo>
                  <a:pt x="8568137" y="296245"/>
                </a:lnTo>
                <a:lnTo>
                  <a:pt x="8589830" y="340755"/>
                </a:lnTo>
                <a:lnTo>
                  <a:pt x="8614392" y="383542"/>
                </a:lnTo>
                <a:lnTo>
                  <a:pt x="8641698" y="424483"/>
                </a:lnTo>
                <a:lnTo>
                  <a:pt x="8671623" y="463451"/>
                </a:lnTo>
                <a:lnTo>
                  <a:pt x="8704041" y="500324"/>
                </a:lnTo>
                <a:lnTo>
                  <a:pt x="8738829" y="534976"/>
                </a:lnTo>
                <a:lnTo>
                  <a:pt x="8775861" y="567283"/>
                </a:lnTo>
                <a:lnTo>
                  <a:pt x="0" y="567283"/>
                </a:lnTo>
                <a:lnTo>
                  <a:pt x="0" y="734250"/>
                </a:lnTo>
                <a:lnTo>
                  <a:pt x="8775797" y="734250"/>
                </a:lnTo>
                <a:lnTo>
                  <a:pt x="8738779" y="766556"/>
                </a:lnTo>
                <a:lnTo>
                  <a:pt x="8704003" y="801206"/>
                </a:lnTo>
                <a:lnTo>
                  <a:pt x="8671594" y="838075"/>
                </a:lnTo>
                <a:lnTo>
                  <a:pt x="8641677" y="877039"/>
                </a:lnTo>
                <a:lnTo>
                  <a:pt x="8614377" y="917973"/>
                </a:lnTo>
                <a:lnTo>
                  <a:pt x="8589820" y="960755"/>
                </a:lnTo>
                <a:lnTo>
                  <a:pt x="8568131" y="1005257"/>
                </a:lnTo>
                <a:lnTo>
                  <a:pt x="8549435" y="1051358"/>
                </a:lnTo>
                <a:lnTo>
                  <a:pt x="8533857" y="1098932"/>
                </a:lnTo>
                <a:lnTo>
                  <a:pt x="8521524" y="1147854"/>
                </a:lnTo>
                <a:lnTo>
                  <a:pt x="8512559" y="1198001"/>
                </a:lnTo>
                <a:lnTo>
                  <a:pt x="8507088" y="1249248"/>
                </a:lnTo>
                <a:lnTo>
                  <a:pt x="8505236" y="1301470"/>
                </a:lnTo>
                <a:lnTo>
                  <a:pt x="8673461" y="1301470"/>
                </a:lnTo>
                <a:lnTo>
                  <a:pt x="8675562" y="1252598"/>
                </a:lnTo>
                <a:lnTo>
                  <a:pt x="8681752" y="1204867"/>
                </a:lnTo>
                <a:lnTo>
                  <a:pt x="8691858" y="1158448"/>
                </a:lnTo>
                <a:lnTo>
                  <a:pt x="8705706" y="1113513"/>
                </a:lnTo>
                <a:lnTo>
                  <a:pt x="8723124" y="1070235"/>
                </a:lnTo>
                <a:lnTo>
                  <a:pt x="8743939" y="1028783"/>
                </a:lnTo>
                <a:lnTo>
                  <a:pt x="8767978" y="989330"/>
                </a:lnTo>
                <a:lnTo>
                  <a:pt x="8795069" y="952048"/>
                </a:lnTo>
                <a:lnTo>
                  <a:pt x="8825038" y="917108"/>
                </a:lnTo>
                <a:lnTo>
                  <a:pt x="8857713" y="884681"/>
                </a:lnTo>
                <a:lnTo>
                  <a:pt x="8892921" y="854939"/>
                </a:lnTo>
                <a:lnTo>
                  <a:pt x="8930489" y="828053"/>
                </a:lnTo>
                <a:lnTo>
                  <a:pt x="8970245" y="804196"/>
                </a:lnTo>
                <a:lnTo>
                  <a:pt x="9012015" y="783538"/>
                </a:lnTo>
                <a:lnTo>
                  <a:pt x="9055627" y="766252"/>
                </a:lnTo>
                <a:lnTo>
                  <a:pt x="9100908" y="752508"/>
                </a:lnTo>
                <a:lnTo>
                  <a:pt x="9147685" y="742479"/>
                </a:lnTo>
                <a:lnTo>
                  <a:pt x="9195786" y="736336"/>
                </a:lnTo>
                <a:lnTo>
                  <a:pt x="9245037" y="734250"/>
                </a:lnTo>
                <a:lnTo>
                  <a:pt x="9245037" y="567283"/>
                </a:lnTo>
                <a:lnTo>
                  <a:pt x="9195786" y="565197"/>
                </a:lnTo>
                <a:lnTo>
                  <a:pt x="9147685" y="559052"/>
                </a:lnTo>
                <a:lnTo>
                  <a:pt x="9100908" y="549020"/>
                </a:lnTo>
                <a:lnTo>
                  <a:pt x="9055627" y="535274"/>
                </a:lnTo>
                <a:lnTo>
                  <a:pt x="9012015" y="517984"/>
                </a:lnTo>
                <a:lnTo>
                  <a:pt x="8970245" y="497322"/>
                </a:lnTo>
                <a:lnTo>
                  <a:pt x="8930489" y="473460"/>
                </a:lnTo>
                <a:lnTo>
                  <a:pt x="8892921" y="446570"/>
                </a:lnTo>
                <a:lnTo>
                  <a:pt x="8857713" y="416823"/>
                </a:lnTo>
                <a:lnTo>
                  <a:pt x="8825038" y="384391"/>
                </a:lnTo>
                <a:lnTo>
                  <a:pt x="8795069" y="349446"/>
                </a:lnTo>
                <a:lnTo>
                  <a:pt x="8767978" y="312159"/>
                </a:lnTo>
                <a:lnTo>
                  <a:pt x="8743939" y="272701"/>
                </a:lnTo>
                <a:lnTo>
                  <a:pt x="8723124" y="231246"/>
                </a:lnTo>
                <a:lnTo>
                  <a:pt x="8705706" y="187963"/>
                </a:lnTo>
                <a:lnTo>
                  <a:pt x="8691858" y="143026"/>
                </a:lnTo>
                <a:lnTo>
                  <a:pt x="8681752" y="96605"/>
                </a:lnTo>
                <a:lnTo>
                  <a:pt x="8675562" y="48872"/>
                </a:lnTo>
                <a:lnTo>
                  <a:pt x="8673461" y="0"/>
                </a:lnTo>
                <a:close/>
              </a:path>
            </a:pathLst>
          </a:custGeom>
          <a:solidFill>
            <a:srgbClr val="FFFFFF"/>
          </a:solidFill>
        </p:spPr>
        <p:txBody>
          <a:bodyPr wrap="square" lIns="0" tIns="0" rIns="0" bIns="0" rtlCol="0"/>
          <a:lstStyle/>
          <a:p>
            <a:endParaRPr sz="1029"/>
          </a:p>
        </p:txBody>
      </p:sp>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7" name="Content Placeholder 3"/>
          <p:cNvSpPr>
            <a:spLocks noGrp="1"/>
          </p:cNvSpPr>
          <p:nvPr>
            <p:ph sz="quarter" idx="10"/>
          </p:nvPr>
        </p:nvSpPr>
        <p:spPr>
          <a:xfrm>
            <a:off x="385299" y="5768975"/>
            <a:ext cx="5692227" cy="709813"/>
          </a:xfrm>
        </p:spPr>
        <p:txBody>
          <a:bodyPr/>
          <a:lstStyle/>
          <a:p>
            <a:pPr lvl="0"/>
            <a:r>
              <a:rPr lang="en-US"/>
              <a:t>Edit Master text styles</a:t>
            </a:r>
          </a:p>
        </p:txBody>
      </p:sp>
    </p:spTree>
    <p:extLst>
      <p:ext uri="{BB962C8B-B14F-4D97-AF65-F5344CB8AC3E}">
        <p14:creationId xmlns:p14="http://schemas.microsoft.com/office/powerpoint/2010/main" val="1798267906"/>
      </p:ext>
    </p:extLst>
  </p:cSld>
  <p:clrMapOvr>
    <a:masterClrMapping/>
  </p:clrMapOvr>
  <p:extLst>
    <p:ext uri="{DCECCB84-F9BA-43D5-87BE-67443E8EF086}">
      <p15:sldGuideLst xmlns:p15="http://schemas.microsoft.com/office/powerpoint/2012/main">
        <p15:guide id="1" orient="horz" pos="3634"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Cyan Background A">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b="9720"/>
          <a:stretch/>
        </p:blipFill>
        <p:spPr>
          <a:xfrm>
            <a:off x="0" y="0"/>
            <a:ext cx="12192000" cy="6879364"/>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5300" y="2311970"/>
            <a:ext cx="5627171" cy="2277604"/>
          </a:xfrm>
        </p:spPr>
        <p:txBody>
          <a:bodyPr anchor="b" anchorCtr="0">
            <a:noAutofit/>
          </a:bodyPr>
          <a:lstStyle>
            <a:lvl1pPr algn="l">
              <a:lnSpc>
                <a:spcPts val="6000"/>
              </a:lnSpc>
              <a:defRPr sz="5600"/>
            </a:lvl1pPr>
          </a:lstStyle>
          <a:p>
            <a:r>
              <a:rPr lang="en-US" noProof="0"/>
              <a:t>Click to edit Master title style</a:t>
            </a:r>
            <a:endParaRPr lang="en-GB" noProof="0" dirty="0"/>
          </a:p>
        </p:txBody>
      </p:sp>
      <p:sp>
        <p:nvSpPr>
          <p:cNvPr id="20" name="object 5">
            <a:extLst>
              <a:ext uri="{FF2B5EF4-FFF2-40B4-BE49-F238E27FC236}">
                <a16:creationId xmlns:a16="http://schemas.microsoft.com/office/drawing/2014/main" id="{28E4C95E-5280-3241-AF7F-04C2329AE56E}"/>
              </a:ext>
            </a:extLst>
          </p:cNvPr>
          <p:cNvSpPr/>
          <p:nvPr userDrawn="1"/>
        </p:nvSpPr>
        <p:spPr>
          <a:xfrm>
            <a:off x="0" y="4401989"/>
            <a:ext cx="6977811" cy="982453"/>
          </a:xfrm>
          <a:custGeom>
            <a:avLst/>
            <a:gdLst/>
            <a:ahLst/>
            <a:cxnLst/>
            <a:rect l="l" t="t" r="r" b="b"/>
            <a:pathLst>
              <a:path w="9245600" h="1301750">
                <a:moveTo>
                  <a:pt x="8673461" y="0"/>
                </a:moveTo>
                <a:lnTo>
                  <a:pt x="8505236" y="0"/>
                </a:lnTo>
                <a:lnTo>
                  <a:pt x="8507088" y="52226"/>
                </a:lnTo>
                <a:lnTo>
                  <a:pt x="8512559" y="103477"/>
                </a:lnTo>
                <a:lnTo>
                  <a:pt x="8521524" y="153629"/>
                </a:lnTo>
                <a:lnTo>
                  <a:pt x="8533859" y="202558"/>
                </a:lnTo>
                <a:lnTo>
                  <a:pt x="8549439" y="250138"/>
                </a:lnTo>
                <a:lnTo>
                  <a:pt x="8568137" y="296245"/>
                </a:lnTo>
                <a:lnTo>
                  <a:pt x="8589830" y="340755"/>
                </a:lnTo>
                <a:lnTo>
                  <a:pt x="8614392" y="383542"/>
                </a:lnTo>
                <a:lnTo>
                  <a:pt x="8641698" y="424483"/>
                </a:lnTo>
                <a:lnTo>
                  <a:pt x="8671623" y="463451"/>
                </a:lnTo>
                <a:lnTo>
                  <a:pt x="8704041" y="500324"/>
                </a:lnTo>
                <a:lnTo>
                  <a:pt x="8738829" y="534976"/>
                </a:lnTo>
                <a:lnTo>
                  <a:pt x="8775861" y="567283"/>
                </a:lnTo>
                <a:lnTo>
                  <a:pt x="0" y="567283"/>
                </a:lnTo>
                <a:lnTo>
                  <a:pt x="0" y="734250"/>
                </a:lnTo>
                <a:lnTo>
                  <a:pt x="8775797" y="734250"/>
                </a:lnTo>
                <a:lnTo>
                  <a:pt x="8738779" y="766556"/>
                </a:lnTo>
                <a:lnTo>
                  <a:pt x="8704003" y="801206"/>
                </a:lnTo>
                <a:lnTo>
                  <a:pt x="8671594" y="838075"/>
                </a:lnTo>
                <a:lnTo>
                  <a:pt x="8641677" y="877039"/>
                </a:lnTo>
                <a:lnTo>
                  <a:pt x="8614377" y="917973"/>
                </a:lnTo>
                <a:lnTo>
                  <a:pt x="8589820" y="960755"/>
                </a:lnTo>
                <a:lnTo>
                  <a:pt x="8568131" y="1005257"/>
                </a:lnTo>
                <a:lnTo>
                  <a:pt x="8549435" y="1051358"/>
                </a:lnTo>
                <a:lnTo>
                  <a:pt x="8533857" y="1098932"/>
                </a:lnTo>
                <a:lnTo>
                  <a:pt x="8521524" y="1147854"/>
                </a:lnTo>
                <a:lnTo>
                  <a:pt x="8512559" y="1198001"/>
                </a:lnTo>
                <a:lnTo>
                  <a:pt x="8507088" y="1249248"/>
                </a:lnTo>
                <a:lnTo>
                  <a:pt x="8505236" y="1301470"/>
                </a:lnTo>
                <a:lnTo>
                  <a:pt x="8673461" y="1301470"/>
                </a:lnTo>
                <a:lnTo>
                  <a:pt x="8675562" y="1252598"/>
                </a:lnTo>
                <a:lnTo>
                  <a:pt x="8681752" y="1204867"/>
                </a:lnTo>
                <a:lnTo>
                  <a:pt x="8691858" y="1158448"/>
                </a:lnTo>
                <a:lnTo>
                  <a:pt x="8705706" y="1113513"/>
                </a:lnTo>
                <a:lnTo>
                  <a:pt x="8723124" y="1070235"/>
                </a:lnTo>
                <a:lnTo>
                  <a:pt x="8743939" y="1028783"/>
                </a:lnTo>
                <a:lnTo>
                  <a:pt x="8767978" y="989330"/>
                </a:lnTo>
                <a:lnTo>
                  <a:pt x="8795069" y="952048"/>
                </a:lnTo>
                <a:lnTo>
                  <a:pt x="8825038" y="917108"/>
                </a:lnTo>
                <a:lnTo>
                  <a:pt x="8857713" y="884681"/>
                </a:lnTo>
                <a:lnTo>
                  <a:pt x="8892921" y="854939"/>
                </a:lnTo>
                <a:lnTo>
                  <a:pt x="8930489" y="828053"/>
                </a:lnTo>
                <a:lnTo>
                  <a:pt x="8970245" y="804196"/>
                </a:lnTo>
                <a:lnTo>
                  <a:pt x="9012015" y="783538"/>
                </a:lnTo>
                <a:lnTo>
                  <a:pt x="9055627" y="766252"/>
                </a:lnTo>
                <a:lnTo>
                  <a:pt x="9100908" y="752508"/>
                </a:lnTo>
                <a:lnTo>
                  <a:pt x="9147685" y="742479"/>
                </a:lnTo>
                <a:lnTo>
                  <a:pt x="9195786" y="736336"/>
                </a:lnTo>
                <a:lnTo>
                  <a:pt x="9245037" y="734250"/>
                </a:lnTo>
                <a:lnTo>
                  <a:pt x="9245037" y="567283"/>
                </a:lnTo>
                <a:lnTo>
                  <a:pt x="9195786" y="565197"/>
                </a:lnTo>
                <a:lnTo>
                  <a:pt x="9147685" y="559052"/>
                </a:lnTo>
                <a:lnTo>
                  <a:pt x="9100908" y="549020"/>
                </a:lnTo>
                <a:lnTo>
                  <a:pt x="9055627" y="535274"/>
                </a:lnTo>
                <a:lnTo>
                  <a:pt x="9012015" y="517984"/>
                </a:lnTo>
                <a:lnTo>
                  <a:pt x="8970245" y="497322"/>
                </a:lnTo>
                <a:lnTo>
                  <a:pt x="8930489" y="473460"/>
                </a:lnTo>
                <a:lnTo>
                  <a:pt x="8892921" y="446570"/>
                </a:lnTo>
                <a:lnTo>
                  <a:pt x="8857713" y="416823"/>
                </a:lnTo>
                <a:lnTo>
                  <a:pt x="8825038" y="384391"/>
                </a:lnTo>
                <a:lnTo>
                  <a:pt x="8795069" y="349446"/>
                </a:lnTo>
                <a:lnTo>
                  <a:pt x="8767978" y="312159"/>
                </a:lnTo>
                <a:lnTo>
                  <a:pt x="8743939" y="272701"/>
                </a:lnTo>
                <a:lnTo>
                  <a:pt x="8723124" y="231246"/>
                </a:lnTo>
                <a:lnTo>
                  <a:pt x="8705706" y="187963"/>
                </a:lnTo>
                <a:lnTo>
                  <a:pt x="8691858" y="143026"/>
                </a:lnTo>
                <a:lnTo>
                  <a:pt x="8681752" y="96605"/>
                </a:lnTo>
                <a:lnTo>
                  <a:pt x="8675562" y="48872"/>
                </a:lnTo>
                <a:lnTo>
                  <a:pt x="8673461" y="0"/>
                </a:lnTo>
                <a:close/>
              </a:path>
            </a:pathLst>
          </a:custGeom>
          <a:solidFill>
            <a:srgbClr val="FFFFFF"/>
          </a:solidFill>
        </p:spPr>
        <p:txBody>
          <a:bodyPr wrap="square" lIns="0" tIns="0" rIns="0" bIns="0" rtlCol="0"/>
          <a:lstStyle/>
          <a:p>
            <a:endParaRPr sz="1029"/>
          </a:p>
        </p:txBody>
      </p:sp>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8" name="Content Placeholder 3"/>
          <p:cNvSpPr>
            <a:spLocks noGrp="1"/>
          </p:cNvSpPr>
          <p:nvPr>
            <p:ph sz="quarter" idx="10"/>
          </p:nvPr>
        </p:nvSpPr>
        <p:spPr>
          <a:xfrm>
            <a:off x="385299" y="5768975"/>
            <a:ext cx="5627171" cy="709613"/>
          </a:xfrm>
        </p:spPr>
        <p:txBody>
          <a:bodyPr/>
          <a:lstStyle/>
          <a:p>
            <a:pPr lvl="0"/>
            <a:r>
              <a:rPr lang="en-US"/>
              <a:t>Edit Master text styles</a:t>
            </a:r>
          </a:p>
        </p:txBody>
      </p:sp>
    </p:spTree>
    <p:extLst>
      <p:ext uri="{BB962C8B-B14F-4D97-AF65-F5344CB8AC3E}">
        <p14:creationId xmlns:p14="http://schemas.microsoft.com/office/powerpoint/2010/main" val="2272288144"/>
      </p:ext>
    </p:extLst>
  </p:cSld>
  <p:clrMapOvr>
    <a:masterClrMapping/>
  </p:clrMapOvr>
  <p:extLst>
    <p:ext uri="{DCECCB84-F9BA-43D5-87BE-67443E8EF086}">
      <p15:sldGuideLst xmlns:p15="http://schemas.microsoft.com/office/powerpoint/2012/main">
        <p15:guide id="1" orient="horz" pos="3634"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Cyan Background B">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t="-1" b="9720"/>
          <a:stretch/>
        </p:blipFill>
        <p:spPr>
          <a:xfrm>
            <a:off x="0" y="-1"/>
            <a:ext cx="12192000" cy="6879365"/>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5300" y="2311970"/>
            <a:ext cx="5627171" cy="2277604"/>
          </a:xfrm>
        </p:spPr>
        <p:txBody>
          <a:bodyPr anchor="b" anchorCtr="0">
            <a:noAutofit/>
          </a:bodyPr>
          <a:lstStyle>
            <a:lvl1pPr algn="l">
              <a:lnSpc>
                <a:spcPts val="6000"/>
              </a:lnSpc>
              <a:defRPr sz="5600"/>
            </a:lvl1pPr>
          </a:lstStyle>
          <a:p>
            <a:r>
              <a:rPr lang="en-US" noProof="0"/>
              <a:t>Click to edit Master title style</a:t>
            </a:r>
            <a:endParaRPr lang="en-GB" noProof="0" dirty="0"/>
          </a:p>
        </p:txBody>
      </p:sp>
      <p:sp>
        <p:nvSpPr>
          <p:cNvPr id="20" name="object 5">
            <a:extLst>
              <a:ext uri="{FF2B5EF4-FFF2-40B4-BE49-F238E27FC236}">
                <a16:creationId xmlns:a16="http://schemas.microsoft.com/office/drawing/2014/main" id="{28E4C95E-5280-3241-AF7F-04C2329AE56E}"/>
              </a:ext>
            </a:extLst>
          </p:cNvPr>
          <p:cNvSpPr/>
          <p:nvPr userDrawn="1"/>
        </p:nvSpPr>
        <p:spPr>
          <a:xfrm>
            <a:off x="0" y="4401989"/>
            <a:ext cx="6977811" cy="982453"/>
          </a:xfrm>
          <a:custGeom>
            <a:avLst/>
            <a:gdLst/>
            <a:ahLst/>
            <a:cxnLst/>
            <a:rect l="l" t="t" r="r" b="b"/>
            <a:pathLst>
              <a:path w="9245600" h="1301750">
                <a:moveTo>
                  <a:pt x="8673461" y="0"/>
                </a:moveTo>
                <a:lnTo>
                  <a:pt x="8505236" y="0"/>
                </a:lnTo>
                <a:lnTo>
                  <a:pt x="8507088" y="52226"/>
                </a:lnTo>
                <a:lnTo>
                  <a:pt x="8512559" y="103477"/>
                </a:lnTo>
                <a:lnTo>
                  <a:pt x="8521524" y="153629"/>
                </a:lnTo>
                <a:lnTo>
                  <a:pt x="8533859" y="202558"/>
                </a:lnTo>
                <a:lnTo>
                  <a:pt x="8549439" y="250138"/>
                </a:lnTo>
                <a:lnTo>
                  <a:pt x="8568137" y="296245"/>
                </a:lnTo>
                <a:lnTo>
                  <a:pt x="8589830" y="340755"/>
                </a:lnTo>
                <a:lnTo>
                  <a:pt x="8614392" y="383542"/>
                </a:lnTo>
                <a:lnTo>
                  <a:pt x="8641698" y="424483"/>
                </a:lnTo>
                <a:lnTo>
                  <a:pt x="8671623" y="463451"/>
                </a:lnTo>
                <a:lnTo>
                  <a:pt x="8704041" y="500324"/>
                </a:lnTo>
                <a:lnTo>
                  <a:pt x="8738829" y="534976"/>
                </a:lnTo>
                <a:lnTo>
                  <a:pt x="8775861" y="567283"/>
                </a:lnTo>
                <a:lnTo>
                  <a:pt x="0" y="567283"/>
                </a:lnTo>
                <a:lnTo>
                  <a:pt x="0" y="734250"/>
                </a:lnTo>
                <a:lnTo>
                  <a:pt x="8775797" y="734250"/>
                </a:lnTo>
                <a:lnTo>
                  <a:pt x="8738779" y="766556"/>
                </a:lnTo>
                <a:lnTo>
                  <a:pt x="8704003" y="801206"/>
                </a:lnTo>
                <a:lnTo>
                  <a:pt x="8671594" y="838075"/>
                </a:lnTo>
                <a:lnTo>
                  <a:pt x="8641677" y="877039"/>
                </a:lnTo>
                <a:lnTo>
                  <a:pt x="8614377" y="917973"/>
                </a:lnTo>
                <a:lnTo>
                  <a:pt x="8589820" y="960755"/>
                </a:lnTo>
                <a:lnTo>
                  <a:pt x="8568131" y="1005257"/>
                </a:lnTo>
                <a:lnTo>
                  <a:pt x="8549435" y="1051358"/>
                </a:lnTo>
                <a:lnTo>
                  <a:pt x="8533857" y="1098932"/>
                </a:lnTo>
                <a:lnTo>
                  <a:pt x="8521524" y="1147854"/>
                </a:lnTo>
                <a:lnTo>
                  <a:pt x="8512559" y="1198001"/>
                </a:lnTo>
                <a:lnTo>
                  <a:pt x="8507088" y="1249248"/>
                </a:lnTo>
                <a:lnTo>
                  <a:pt x="8505236" y="1301470"/>
                </a:lnTo>
                <a:lnTo>
                  <a:pt x="8673461" y="1301470"/>
                </a:lnTo>
                <a:lnTo>
                  <a:pt x="8675562" y="1252598"/>
                </a:lnTo>
                <a:lnTo>
                  <a:pt x="8681752" y="1204867"/>
                </a:lnTo>
                <a:lnTo>
                  <a:pt x="8691858" y="1158448"/>
                </a:lnTo>
                <a:lnTo>
                  <a:pt x="8705706" y="1113513"/>
                </a:lnTo>
                <a:lnTo>
                  <a:pt x="8723124" y="1070235"/>
                </a:lnTo>
                <a:lnTo>
                  <a:pt x="8743939" y="1028783"/>
                </a:lnTo>
                <a:lnTo>
                  <a:pt x="8767978" y="989330"/>
                </a:lnTo>
                <a:lnTo>
                  <a:pt x="8795069" y="952048"/>
                </a:lnTo>
                <a:lnTo>
                  <a:pt x="8825038" y="917108"/>
                </a:lnTo>
                <a:lnTo>
                  <a:pt x="8857713" y="884681"/>
                </a:lnTo>
                <a:lnTo>
                  <a:pt x="8892921" y="854939"/>
                </a:lnTo>
                <a:lnTo>
                  <a:pt x="8930489" y="828053"/>
                </a:lnTo>
                <a:lnTo>
                  <a:pt x="8970245" y="804196"/>
                </a:lnTo>
                <a:lnTo>
                  <a:pt x="9012015" y="783538"/>
                </a:lnTo>
                <a:lnTo>
                  <a:pt x="9055627" y="766252"/>
                </a:lnTo>
                <a:lnTo>
                  <a:pt x="9100908" y="752508"/>
                </a:lnTo>
                <a:lnTo>
                  <a:pt x="9147685" y="742479"/>
                </a:lnTo>
                <a:lnTo>
                  <a:pt x="9195786" y="736336"/>
                </a:lnTo>
                <a:lnTo>
                  <a:pt x="9245037" y="734250"/>
                </a:lnTo>
                <a:lnTo>
                  <a:pt x="9245037" y="567283"/>
                </a:lnTo>
                <a:lnTo>
                  <a:pt x="9195786" y="565197"/>
                </a:lnTo>
                <a:lnTo>
                  <a:pt x="9147685" y="559052"/>
                </a:lnTo>
                <a:lnTo>
                  <a:pt x="9100908" y="549020"/>
                </a:lnTo>
                <a:lnTo>
                  <a:pt x="9055627" y="535274"/>
                </a:lnTo>
                <a:lnTo>
                  <a:pt x="9012015" y="517984"/>
                </a:lnTo>
                <a:lnTo>
                  <a:pt x="8970245" y="497322"/>
                </a:lnTo>
                <a:lnTo>
                  <a:pt x="8930489" y="473460"/>
                </a:lnTo>
                <a:lnTo>
                  <a:pt x="8892921" y="446570"/>
                </a:lnTo>
                <a:lnTo>
                  <a:pt x="8857713" y="416823"/>
                </a:lnTo>
                <a:lnTo>
                  <a:pt x="8825038" y="384391"/>
                </a:lnTo>
                <a:lnTo>
                  <a:pt x="8795069" y="349446"/>
                </a:lnTo>
                <a:lnTo>
                  <a:pt x="8767978" y="312159"/>
                </a:lnTo>
                <a:lnTo>
                  <a:pt x="8743939" y="272701"/>
                </a:lnTo>
                <a:lnTo>
                  <a:pt x="8723124" y="231246"/>
                </a:lnTo>
                <a:lnTo>
                  <a:pt x="8705706" y="187963"/>
                </a:lnTo>
                <a:lnTo>
                  <a:pt x="8691858" y="143026"/>
                </a:lnTo>
                <a:lnTo>
                  <a:pt x="8681752" y="96605"/>
                </a:lnTo>
                <a:lnTo>
                  <a:pt x="8675562" y="48872"/>
                </a:lnTo>
                <a:lnTo>
                  <a:pt x="8673461" y="0"/>
                </a:lnTo>
                <a:close/>
              </a:path>
            </a:pathLst>
          </a:custGeom>
          <a:solidFill>
            <a:srgbClr val="FFFFFF"/>
          </a:solidFill>
        </p:spPr>
        <p:txBody>
          <a:bodyPr wrap="square" lIns="0" tIns="0" rIns="0" bIns="0" rtlCol="0"/>
          <a:lstStyle/>
          <a:p>
            <a:endParaRPr sz="1029"/>
          </a:p>
        </p:txBody>
      </p:sp>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7" name="Content Placeholder 3"/>
          <p:cNvSpPr>
            <a:spLocks noGrp="1"/>
          </p:cNvSpPr>
          <p:nvPr>
            <p:ph sz="quarter" idx="10"/>
          </p:nvPr>
        </p:nvSpPr>
        <p:spPr>
          <a:xfrm>
            <a:off x="385299" y="5768975"/>
            <a:ext cx="5627171" cy="709613"/>
          </a:xfrm>
        </p:spPr>
        <p:txBody>
          <a:bodyPr/>
          <a:lstStyle/>
          <a:p>
            <a:pPr lvl="0"/>
            <a:r>
              <a:rPr lang="en-US"/>
              <a:t>Edit Master text styles</a:t>
            </a:r>
          </a:p>
        </p:txBody>
      </p:sp>
    </p:spTree>
    <p:extLst>
      <p:ext uri="{BB962C8B-B14F-4D97-AF65-F5344CB8AC3E}">
        <p14:creationId xmlns:p14="http://schemas.microsoft.com/office/powerpoint/2010/main" val="4067496142"/>
      </p:ext>
    </p:extLst>
  </p:cSld>
  <p:clrMapOvr>
    <a:masterClrMapping/>
  </p:clrMapOvr>
  <p:extLst>
    <p:ext uri="{DCECCB84-F9BA-43D5-87BE-67443E8EF086}">
      <p15:sldGuideLst xmlns:p15="http://schemas.microsoft.com/office/powerpoint/2012/main">
        <p15:guide id="1" orient="horz" pos="3634"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Cyan Background C">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b="9607"/>
          <a:stretch/>
        </p:blipFill>
        <p:spPr>
          <a:xfrm>
            <a:off x="0" y="-1"/>
            <a:ext cx="12192000" cy="6887911"/>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5300" y="2311970"/>
            <a:ext cx="5627171" cy="2277604"/>
          </a:xfrm>
        </p:spPr>
        <p:txBody>
          <a:bodyPr anchor="b" anchorCtr="0">
            <a:noAutofit/>
          </a:bodyPr>
          <a:lstStyle>
            <a:lvl1pPr algn="l">
              <a:lnSpc>
                <a:spcPts val="6000"/>
              </a:lnSpc>
              <a:defRPr sz="5600"/>
            </a:lvl1pPr>
          </a:lstStyle>
          <a:p>
            <a:r>
              <a:rPr lang="en-US" noProof="0"/>
              <a:t>Click to edit Master title style</a:t>
            </a:r>
            <a:endParaRPr lang="en-GB" noProof="0" dirty="0"/>
          </a:p>
        </p:txBody>
      </p:sp>
      <p:sp>
        <p:nvSpPr>
          <p:cNvPr id="20" name="object 5">
            <a:extLst>
              <a:ext uri="{FF2B5EF4-FFF2-40B4-BE49-F238E27FC236}">
                <a16:creationId xmlns:a16="http://schemas.microsoft.com/office/drawing/2014/main" id="{28E4C95E-5280-3241-AF7F-04C2329AE56E}"/>
              </a:ext>
            </a:extLst>
          </p:cNvPr>
          <p:cNvSpPr/>
          <p:nvPr userDrawn="1"/>
        </p:nvSpPr>
        <p:spPr>
          <a:xfrm>
            <a:off x="0" y="4401989"/>
            <a:ext cx="6977811" cy="982453"/>
          </a:xfrm>
          <a:custGeom>
            <a:avLst/>
            <a:gdLst/>
            <a:ahLst/>
            <a:cxnLst/>
            <a:rect l="l" t="t" r="r" b="b"/>
            <a:pathLst>
              <a:path w="9245600" h="1301750">
                <a:moveTo>
                  <a:pt x="8673461" y="0"/>
                </a:moveTo>
                <a:lnTo>
                  <a:pt x="8505236" y="0"/>
                </a:lnTo>
                <a:lnTo>
                  <a:pt x="8507088" y="52226"/>
                </a:lnTo>
                <a:lnTo>
                  <a:pt x="8512559" y="103477"/>
                </a:lnTo>
                <a:lnTo>
                  <a:pt x="8521524" y="153629"/>
                </a:lnTo>
                <a:lnTo>
                  <a:pt x="8533859" y="202558"/>
                </a:lnTo>
                <a:lnTo>
                  <a:pt x="8549439" y="250138"/>
                </a:lnTo>
                <a:lnTo>
                  <a:pt x="8568137" y="296245"/>
                </a:lnTo>
                <a:lnTo>
                  <a:pt x="8589830" y="340755"/>
                </a:lnTo>
                <a:lnTo>
                  <a:pt x="8614392" y="383542"/>
                </a:lnTo>
                <a:lnTo>
                  <a:pt x="8641698" y="424483"/>
                </a:lnTo>
                <a:lnTo>
                  <a:pt x="8671623" y="463451"/>
                </a:lnTo>
                <a:lnTo>
                  <a:pt x="8704041" y="500324"/>
                </a:lnTo>
                <a:lnTo>
                  <a:pt x="8738829" y="534976"/>
                </a:lnTo>
                <a:lnTo>
                  <a:pt x="8775861" y="567283"/>
                </a:lnTo>
                <a:lnTo>
                  <a:pt x="0" y="567283"/>
                </a:lnTo>
                <a:lnTo>
                  <a:pt x="0" y="734250"/>
                </a:lnTo>
                <a:lnTo>
                  <a:pt x="8775797" y="734250"/>
                </a:lnTo>
                <a:lnTo>
                  <a:pt x="8738779" y="766556"/>
                </a:lnTo>
                <a:lnTo>
                  <a:pt x="8704003" y="801206"/>
                </a:lnTo>
                <a:lnTo>
                  <a:pt x="8671594" y="838075"/>
                </a:lnTo>
                <a:lnTo>
                  <a:pt x="8641677" y="877039"/>
                </a:lnTo>
                <a:lnTo>
                  <a:pt x="8614377" y="917973"/>
                </a:lnTo>
                <a:lnTo>
                  <a:pt x="8589820" y="960755"/>
                </a:lnTo>
                <a:lnTo>
                  <a:pt x="8568131" y="1005257"/>
                </a:lnTo>
                <a:lnTo>
                  <a:pt x="8549435" y="1051358"/>
                </a:lnTo>
                <a:lnTo>
                  <a:pt x="8533857" y="1098932"/>
                </a:lnTo>
                <a:lnTo>
                  <a:pt x="8521524" y="1147854"/>
                </a:lnTo>
                <a:lnTo>
                  <a:pt x="8512559" y="1198001"/>
                </a:lnTo>
                <a:lnTo>
                  <a:pt x="8507088" y="1249248"/>
                </a:lnTo>
                <a:lnTo>
                  <a:pt x="8505236" y="1301470"/>
                </a:lnTo>
                <a:lnTo>
                  <a:pt x="8673461" y="1301470"/>
                </a:lnTo>
                <a:lnTo>
                  <a:pt x="8675562" y="1252598"/>
                </a:lnTo>
                <a:lnTo>
                  <a:pt x="8681752" y="1204867"/>
                </a:lnTo>
                <a:lnTo>
                  <a:pt x="8691858" y="1158448"/>
                </a:lnTo>
                <a:lnTo>
                  <a:pt x="8705706" y="1113513"/>
                </a:lnTo>
                <a:lnTo>
                  <a:pt x="8723124" y="1070235"/>
                </a:lnTo>
                <a:lnTo>
                  <a:pt x="8743939" y="1028783"/>
                </a:lnTo>
                <a:lnTo>
                  <a:pt x="8767978" y="989330"/>
                </a:lnTo>
                <a:lnTo>
                  <a:pt x="8795069" y="952048"/>
                </a:lnTo>
                <a:lnTo>
                  <a:pt x="8825038" y="917108"/>
                </a:lnTo>
                <a:lnTo>
                  <a:pt x="8857713" y="884681"/>
                </a:lnTo>
                <a:lnTo>
                  <a:pt x="8892921" y="854939"/>
                </a:lnTo>
                <a:lnTo>
                  <a:pt x="8930489" y="828053"/>
                </a:lnTo>
                <a:lnTo>
                  <a:pt x="8970245" y="804196"/>
                </a:lnTo>
                <a:lnTo>
                  <a:pt x="9012015" y="783538"/>
                </a:lnTo>
                <a:lnTo>
                  <a:pt x="9055627" y="766252"/>
                </a:lnTo>
                <a:lnTo>
                  <a:pt x="9100908" y="752508"/>
                </a:lnTo>
                <a:lnTo>
                  <a:pt x="9147685" y="742479"/>
                </a:lnTo>
                <a:lnTo>
                  <a:pt x="9195786" y="736336"/>
                </a:lnTo>
                <a:lnTo>
                  <a:pt x="9245037" y="734250"/>
                </a:lnTo>
                <a:lnTo>
                  <a:pt x="9245037" y="567283"/>
                </a:lnTo>
                <a:lnTo>
                  <a:pt x="9195786" y="565197"/>
                </a:lnTo>
                <a:lnTo>
                  <a:pt x="9147685" y="559052"/>
                </a:lnTo>
                <a:lnTo>
                  <a:pt x="9100908" y="549020"/>
                </a:lnTo>
                <a:lnTo>
                  <a:pt x="9055627" y="535274"/>
                </a:lnTo>
                <a:lnTo>
                  <a:pt x="9012015" y="517984"/>
                </a:lnTo>
                <a:lnTo>
                  <a:pt x="8970245" y="497322"/>
                </a:lnTo>
                <a:lnTo>
                  <a:pt x="8930489" y="473460"/>
                </a:lnTo>
                <a:lnTo>
                  <a:pt x="8892921" y="446570"/>
                </a:lnTo>
                <a:lnTo>
                  <a:pt x="8857713" y="416823"/>
                </a:lnTo>
                <a:lnTo>
                  <a:pt x="8825038" y="384391"/>
                </a:lnTo>
                <a:lnTo>
                  <a:pt x="8795069" y="349446"/>
                </a:lnTo>
                <a:lnTo>
                  <a:pt x="8767978" y="312159"/>
                </a:lnTo>
                <a:lnTo>
                  <a:pt x="8743939" y="272701"/>
                </a:lnTo>
                <a:lnTo>
                  <a:pt x="8723124" y="231246"/>
                </a:lnTo>
                <a:lnTo>
                  <a:pt x="8705706" y="187963"/>
                </a:lnTo>
                <a:lnTo>
                  <a:pt x="8691858" y="143026"/>
                </a:lnTo>
                <a:lnTo>
                  <a:pt x="8681752" y="96605"/>
                </a:lnTo>
                <a:lnTo>
                  <a:pt x="8675562" y="48872"/>
                </a:lnTo>
                <a:lnTo>
                  <a:pt x="8673461" y="0"/>
                </a:lnTo>
                <a:close/>
              </a:path>
            </a:pathLst>
          </a:custGeom>
          <a:solidFill>
            <a:srgbClr val="FFFFFF"/>
          </a:solidFill>
        </p:spPr>
        <p:txBody>
          <a:bodyPr wrap="square" lIns="0" tIns="0" rIns="0" bIns="0" rtlCol="0"/>
          <a:lstStyle/>
          <a:p>
            <a:endParaRPr sz="1029"/>
          </a:p>
        </p:txBody>
      </p:sp>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8" name="Content Placeholder 3"/>
          <p:cNvSpPr>
            <a:spLocks noGrp="1"/>
          </p:cNvSpPr>
          <p:nvPr>
            <p:ph sz="quarter" idx="10"/>
          </p:nvPr>
        </p:nvSpPr>
        <p:spPr>
          <a:xfrm>
            <a:off x="385299" y="5768975"/>
            <a:ext cx="5627171" cy="709613"/>
          </a:xfrm>
        </p:spPr>
        <p:txBody>
          <a:bodyPr/>
          <a:lstStyle/>
          <a:p>
            <a:pPr lvl="0"/>
            <a:r>
              <a:rPr lang="en-US"/>
              <a:t>Edit Master text styles</a:t>
            </a:r>
          </a:p>
        </p:txBody>
      </p:sp>
    </p:spTree>
    <p:extLst>
      <p:ext uri="{BB962C8B-B14F-4D97-AF65-F5344CB8AC3E}">
        <p14:creationId xmlns:p14="http://schemas.microsoft.com/office/powerpoint/2010/main" val="2699025898"/>
      </p:ext>
    </p:extLst>
  </p:cSld>
  <p:clrMapOvr>
    <a:masterClrMapping/>
  </p:clrMapOvr>
  <p:extLst>
    <p:ext uri="{DCECCB84-F9BA-43D5-87BE-67443E8EF086}">
      <p15:sldGuideLst xmlns:p15="http://schemas.microsoft.com/office/powerpoint/2012/main">
        <p15:guide id="1" orient="horz" pos="3634" userDrawn="1">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image" Target="../media/image3.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image" Target="../media/image2.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heme" Target="../theme/theme1.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1FB68A7-A656-A348-AE42-02B5F30E1E55}"/>
              </a:ext>
            </a:extLst>
          </p:cNvPr>
          <p:cNvSpPr>
            <a:spLocks noGrp="1"/>
          </p:cNvSpPr>
          <p:nvPr userDrawn="1">
            <p:ph type="title"/>
          </p:nvPr>
        </p:nvSpPr>
        <p:spPr>
          <a:xfrm>
            <a:off x="1349374" y="1138012"/>
            <a:ext cx="9491663" cy="687614"/>
          </a:xfrm>
          <a:prstGeom prst="rect">
            <a:avLst/>
          </a:prstGeom>
        </p:spPr>
        <p:txBody>
          <a:bodyPr vert="horz" lIns="0" tIns="0" rIns="0" bIns="0" rtlCol="0" anchor="t" anchorCtr="0">
            <a:noAutofit/>
          </a:bodyPr>
          <a:lstStyle/>
          <a:p>
            <a:r>
              <a:rPr lang="en-US"/>
              <a:t>Click to edit Master title style</a:t>
            </a:r>
            <a:endParaRPr lang="en-GB" dirty="0"/>
          </a:p>
        </p:txBody>
      </p:sp>
      <p:sp>
        <p:nvSpPr>
          <p:cNvPr id="3" name="Text Placeholder 2">
            <a:extLst>
              <a:ext uri="{FF2B5EF4-FFF2-40B4-BE49-F238E27FC236}">
                <a16:creationId xmlns:a16="http://schemas.microsoft.com/office/drawing/2014/main" id="{B623AAC1-38C0-EC41-AF66-7EC76ACCB83E}"/>
              </a:ext>
            </a:extLst>
          </p:cNvPr>
          <p:cNvSpPr>
            <a:spLocks noGrp="1"/>
          </p:cNvSpPr>
          <p:nvPr userDrawn="1">
            <p:ph type="body" idx="1"/>
          </p:nvPr>
        </p:nvSpPr>
        <p:spPr>
          <a:xfrm>
            <a:off x="1350676" y="1944209"/>
            <a:ext cx="9490362" cy="4232753"/>
          </a:xfrm>
          <a:prstGeom prst="rect">
            <a:avLst/>
          </a:prstGeom>
        </p:spPr>
        <p:txBody>
          <a:bodyPr vert="horz" lIns="0" tIns="0" rIns="0" bIns="0" rtlCol="0" anchor="t" anchorCtr="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pic>
        <p:nvPicPr>
          <p:cNvPr id="7"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6">
            <a:extLst>
              <a:ext uri="{96DAC541-7B7A-43D3-8B79-37D633B846F1}">
                <asvg:svgBlip xmlns:asvg="http://schemas.microsoft.com/office/drawing/2016/SVG/main" r:embed="rId37"/>
              </a:ext>
            </a:extLst>
          </a:blip>
          <a:stretch>
            <a:fillRect/>
          </a:stretch>
        </p:blipFill>
        <p:spPr>
          <a:xfrm>
            <a:off x="269737" y="377825"/>
            <a:ext cx="781218" cy="552176"/>
          </a:xfrm>
          <a:prstGeom prst="rect">
            <a:avLst/>
          </a:prstGeom>
        </p:spPr>
      </p:pic>
    </p:spTree>
    <p:extLst>
      <p:ext uri="{BB962C8B-B14F-4D97-AF65-F5344CB8AC3E}">
        <p14:creationId xmlns:p14="http://schemas.microsoft.com/office/powerpoint/2010/main" val="300464794"/>
      </p:ext>
    </p:extLst>
  </p:cSld>
  <p:clrMap bg1="lt1" tx1="dk1" bg2="lt2" tx2="dk2" accent1="accent1" accent2="accent2" accent3="accent3" accent4="accent4" accent5="accent5" accent6="accent6" hlink="hlink" folHlink="folHlink"/>
  <p:sldLayoutIdLst>
    <p:sldLayoutId id="2147483649" r:id="rId1"/>
    <p:sldLayoutId id="2147483709" r:id="rId2"/>
    <p:sldLayoutId id="2147483710" r:id="rId3"/>
    <p:sldLayoutId id="2147483711"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15" r:id="rId13"/>
    <p:sldLayoutId id="2147483716" r:id="rId14"/>
    <p:sldLayoutId id="2147483717" r:id="rId15"/>
    <p:sldLayoutId id="2147483713" r:id="rId16"/>
    <p:sldLayoutId id="2147483712" r:id="rId17"/>
    <p:sldLayoutId id="2147483714" r:id="rId18"/>
    <p:sldLayoutId id="2147483718" r:id="rId19"/>
    <p:sldLayoutId id="2147483686" r:id="rId20"/>
    <p:sldLayoutId id="2147483687" r:id="rId21"/>
    <p:sldLayoutId id="2147483688" r:id="rId22"/>
    <p:sldLayoutId id="2147483696" r:id="rId23"/>
    <p:sldLayoutId id="2147483699" r:id="rId24"/>
    <p:sldLayoutId id="2147483719" r:id="rId25"/>
    <p:sldLayoutId id="2147483691" r:id="rId26"/>
    <p:sldLayoutId id="2147483698" r:id="rId27"/>
    <p:sldLayoutId id="2147483689" r:id="rId28"/>
    <p:sldLayoutId id="2147483692" r:id="rId29"/>
    <p:sldLayoutId id="2147483650" r:id="rId30"/>
    <p:sldLayoutId id="2147483693" r:id="rId31"/>
    <p:sldLayoutId id="2147483660" r:id="rId32"/>
    <p:sldLayoutId id="2147483720" r:id="rId33"/>
    <p:sldLayoutId id="2147483721" r:id="rId34"/>
  </p:sldLayoutIdLst>
  <p:hf hdr="0"/>
  <p:txStyles>
    <p:titleStyle>
      <a:lvl1pPr algn="l" defTabSz="914400" rtl="0" eaLnBrk="1" latinLnBrk="0" hangingPunct="1">
        <a:lnSpc>
          <a:spcPts val="4200"/>
        </a:lnSpc>
        <a:spcBef>
          <a:spcPct val="0"/>
        </a:spcBef>
        <a:buNone/>
        <a:defRPr sz="3600" b="0" i="0" kern="1200" cap="none" baseline="0">
          <a:solidFill>
            <a:schemeClr val="tx1"/>
          </a:solidFill>
          <a:latin typeface="Krana Fat B" panose="00000B00000000000000" pitchFamily="50" charset="0"/>
          <a:ea typeface="+mj-ea"/>
          <a:cs typeface="+mj-cs"/>
        </a:defRPr>
      </a:lvl1pPr>
    </p:titleStyle>
    <p:bodyStyle>
      <a:lvl1pPr marL="270000" indent="-270000" algn="l" defTabSz="914400" rtl="0" eaLnBrk="1" latinLnBrk="0" hangingPunct="1">
        <a:lnSpc>
          <a:spcPts val="2200"/>
        </a:lnSpc>
        <a:spcBef>
          <a:spcPts val="0"/>
        </a:spcBef>
        <a:spcAft>
          <a:spcPts val="650"/>
        </a:spcAft>
        <a:buSzPct val="115000"/>
        <a:buFontTx/>
        <a:buBlip>
          <a:blip r:embed="rId38"/>
        </a:buBlip>
        <a:defRPr sz="1800" b="1" i="0" kern="1200">
          <a:solidFill>
            <a:schemeClr val="tx1"/>
          </a:solidFill>
          <a:latin typeface="Montserrat" pitchFamily="2" charset="77"/>
          <a:ea typeface="+mn-ea"/>
          <a:cs typeface="+mn-cs"/>
        </a:defRPr>
      </a:lvl1pPr>
      <a:lvl2pPr marL="180000" indent="-180000" algn="l" defTabSz="914400" rtl="0" eaLnBrk="1" latinLnBrk="0" hangingPunct="1">
        <a:lnSpc>
          <a:spcPts val="1400"/>
        </a:lnSpc>
        <a:spcBef>
          <a:spcPts val="0"/>
        </a:spcBef>
        <a:spcAft>
          <a:spcPts val="650"/>
        </a:spcAft>
        <a:buSzPct val="125000"/>
        <a:buFontTx/>
        <a:buBlip>
          <a:blip r:embed="rId38"/>
        </a:buBlip>
        <a:tabLst/>
        <a:defRPr sz="1200" kern="1200">
          <a:solidFill>
            <a:schemeClr val="tx1"/>
          </a:solidFill>
          <a:latin typeface="Montserrat" pitchFamily="2" charset="77"/>
          <a:ea typeface="+mn-ea"/>
          <a:cs typeface="+mn-cs"/>
        </a:defRPr>
      </a:lvl2pPr>
      <a:lvl3pPr marL="180000" indent="-180000" algn="l" defTabSz="914400" rtl="0" eaLnBrk="1" latinLnBrk="0" hangingPunct="1">
        <a:lnSpc>
          <a:spcPts val="1400"/>
        </a:lnSpc>
        <a:spcBef>
          <a:spcPts val="0"/>
        </a:spcBef>
        <a:spcAft>
          <a:spcPts val="650"/>
        </a:spcAft>
        <a:buSzPct val="120000"/>
        <a:buFontTx/>
        <a:buBlip>
          <a:blip r:embed="rId38"/>
        </a:buBlip>
        <a:tabLst/>
        <a:defRPr sz="1000" b="1" i="0" kern="1200">
          <a:solidFill>
            <a:schemeClr val="tx1"/>
          </a:solidFill>
          <a:latin typeface="Montserrat" pitchFamily="2" charset="77"/>
          <a:ea typeface="+mn-ea"/>
          <a:cs typeface="+mn-cs"/>
        </a:defRPr>
      </a:lvl3pPr>
      <a:lvl4pPr marL="180000" indent="-180000" algn="l" defTabSz="914400" rtl="0" eaLnBrk="1" latinLnBrk="0" hangingPunct="1">
        <a:lnSpc>
          <a:spcPts val="1200"/>
        </a:lnSpc>
        <a:spcBef>
          <a:spcPts val="0"/>
        </a:spcBef>
        <a:spcAft>
          <a:spcPts val="650"/>
        </a:spcAft>
        <a:buSzPct val="120000"/>
        <a:buFontTx/>
        <a:buBlip>
          <a:blip r:embed="rId38"/>
        </a:buBlip>
        <a:tabLst/>
        <a:defRPr sz="1000" kern="1200">
          <a:solidFill>
            <a:schemeClr val="tx1"/>
          </a:solidFill>
          <a:latin typeface="Montserrat" pitchFamily="2" charset="77"/>
          <a:ea typeface="+mn-ea"/>
          <a:cs typeface="+mn-cs"/>
        </a:defRPr>
      </a:lvl4pPr>
      <a:lvl5pPr marL="180000" indent="-180000" algn="l" defTabSz="914400" rtl="0" eaLnBrk="1" latinLnBrk="0" hangingPunct="1">
        <a:lnSpc>
          <a:spcPts val="1000"/>
        </a:lnSpc>
        <a:spcBef>
          <a:spcPts val="0"/>
        </a:spcBef>
        <a:spcAft>
          <a:spcPts val="650"/>
        </a:spcAft>
        <a:buSzPct val="125000"/>
        <a:buFontTx/>
        <a:buBlip>
          <a:blip r:embed="rId38"/>
        </a:buBlip>
        <a:tabLst/>
        <a:defRPr sz="800" kern="1200">
          <a:solidFill>
            <a:schemeClr val="tx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8" userDrawn="1">
          <p15:clr>
            <a:srgbClr val="F26B43"/>
          </p15:clr>
        </p15:guide>
        <p15:guide id="2" orient="horz" pos="4081" userDrawn="1">
          <p15:clr>
            <a:srgbClr val="F26B43"/>
          </p15:clr>
        </p15:guide>
        <p15:guide id="3" pos="237" userDrawn="1">
          <p15:clr>
            <a:srgbClr val="F26B43"/>
          </p15:clr>
        </p15:guide>
        <p15:guide id="4" pos="732" userDrawn="1">
          <p15:clr>
            <a:srgbClr val="F26B43"/>
          </p15:clr>
        </p15:guide>
        <p15:guide id="5" pos="850" userDrawn="1">
          <p15:clr>
            <a:srgbClr val="F26B43"/>
          </p15:clr>
        </p15:guide>
        <p15:guide id="6" pos="1345" userDrawn="1">
          <p15:clr>
            <a:srgbClr val="F26B43"/>
          </p15:clr>
        </p15:guide>
        <p15:guide id="7" pos="1460" userDrawn="1">
          <p15:clr>
            <a:srgbClr val="F26B43"/>
          </p15:clr>
        </p15:guide>
        <p15:guide id="8" pos="1954" userDrawn="1">
          <p15:clr>
            <a:srgbClr val="F26B43"/>
          </p15:clr>
        </p15:guide>
        <p15:guide id="9" pos="2069" userDrawn="1">
          <p15:clr>
            <a:srgbClr val="F26B43"/>
          </p15:clr>
        </p15:guide>
        <p15:guide id="10" pos="2564" userDrawn="1">
          <p15:clr>
            <a:srgbClr val="F26B43"/>
          </p15:clr>
        </p15:guide>
        <p15:guide id="11" pos="2678" userDrawn="1">
          <p15:clr>
            <a:srgbClr val="F26B43"/>
          </p15:clr>
        </p15:guide>
        <p15:guide id="12" pos="3173" userDrawn="1">
          <p15:clr>
            <a:srgbClr val="F26B43"/>
          </p15:clr>
        </p15:guide>
        <p15:guide id="13" pos="3288" userDrawn="1">
          <p15:clr>
            <a:srgbClr val="F26B43"/>
          </p15:clr>
        </p15:guide>
        <p15:guide id="14" pos="3782" userDrawn="1">
          <p15:clr>
            <a:srgbClr val="F26B43"/>
          </p15:clr>
        </p15:guide>
        <p15:guide id="15" pos="3897" userDrawn="1">
          <p15:clr>
            <a:srgbClr val="F26B43"/>
          </p15:clr>
        </p15:guide>
        <p15:guide id="16" pos="4392" userDrawn="1">
          <p15:clr>
            <a:srgbClr val="F26B43"/>
          </p15:clr>
        </p15:guide>
        <p15:guide id="17" pos="4506" userDrawn="1">
          <p15:clr>
            <a:srgbClr val="F26B43"/>
          </p15:clr>
        </p15:guide>
        <p15:guide id="18" pos="5001" userDrawn="1">
          <p15:clr>
            <a:srgbClr val="F26B43"/>
          </p15:clr>
        </p15:guide>
        <p15:guide id="19" pos="5115" userDrawn="1">
          <p15:clr>
            <a:srgbClr val="F26B43"/>
          </p15:clr>
        </p15:guide>
        <p15:guide id="20" pos="5610" userDrawn="1">
          <p15:clr>
            <a:srgbClr val="F26B43"/>
          </p15:clr>
        </p15:guide>
        <p15:guide id="21" pos="5725" userDrawn="1">
          <p15:clr>
            <a:srgbClr val="F26B43"/>
          </p15:clr>
        </p15:guide>
        <p15:guide id="22" pos="6220" userDrawn="1">
          <p15:clr>
            <a:srgbClr val="F26B43"/>
          </p15:clr>
        </p15:guide>
        <p15:guide id="23" pos="6334" userDrawn="1">
          <p15:clr>
            <a:srgbClr val="F26B43"/>
          </p15:clr>
        </p15:guide>
        <p15:guide id="24" pos="6829" userDrawn="1">
          <p15:clr>
            <a:srgbClr val="F26B43"/>
          </p15:clr>
        </p15:guide>
        <p15:guide id="25" pos="6943" userDrawn="1">
          <p15:clr>
            <a:srgbClr val="F26B43"/>
          </p15:clr>
        </p15:guide>
        <p15:guide id="26" pos="7438" userDrawn="1">
          <p15:clr>
            <a:srgbClr val="F26B43"/>
          </p15:clr>
        </p15:guide>
        <p15:guide id="27" pos="3840" userDrawn="1">
          <p15:clr>
            <a:srgbClr val="9FCC3B"/>
          </p15:clr>
        </p15:guide>
        <p15:guide id="28" orient="horz" pos="2160" userDrawn="1">
          <p15:clr>
            <a:srgbClr val="9FCC3B"/>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3.xml"/></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2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3.xm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23.xml"/></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6.xml"/><Relationship Id="rId1" Type="http://schemas.openxmlformats.org/officeDocument/2006/relationships/slideLayout" Target="../slideLayouts/slideLayout23.xml"/></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7.xml"/><Relationship Id="rId1" Type="http://schemas.openxmlformats.org/officeDocument/2006/relationships/slideLayout" Target="../slideLayouts/slideLayout23.xml"/></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2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3.xml"/></Relationships>
</file>

<file path=ppt/slides/_rels/slide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xml"/><Relationship Id="rId1" Type="http://schemas.openxmlformats.org/officeDocument/2006/relationships/slideLayout" Target="../slideLayouts/slideLayout23.xml"/></Relationships>
</file>

<file path=ppt/slides/_rels/slide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xml"/><Relationship Id="rId1" Type="http://schemas.openxmlformats.org/officeDocument/2006/relationships/slideLayout" Target="../slideLayouts/slideLayout23.xml"/></Relationships>
</file>

<file path=ppt/slides/_rels/slide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xml"/><Relationship Id="rId1" Type="http://schemas.openxmlformats.org/officeDocument/2006/relationships/slideLayout" Target="../slideLayouts/slideLayout23.xml"/></Relationships>
</file>

<file path=ppt/slides/_rels/slide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xml"/><Relationship Id="rId1" Type="http://schemas.openxmlformats.org/officeDocument/2006/relationships/slideLayout" Target="../slideLayouts/slideLayout2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384785" y="3425215"/>
            <a:ext cx="6596062" cy="2431485"/>
          </a:xfrm>
        </p:spPr>
        <p:txBody>
          <a:bodyPr anchor="t"/>
          <a:lstStyle/>
          <a:p>
            <a:r>
              <a:rPr lang="en-GB" sz="4800" dirty="0"/>
              <a:t>Advanced C++ Internals: Chapter 7</a:t>
            </a:r>
            <a:r>
              <a:rPr lang="en-GB" sz="4800"/>
              <a:t>: </a:t>
            </a:r>
            <a:br>
              <a:rPr lang="en-GB" sz="4800"/>
            </a:br>
            <a:r>
              <a:rPr lang="en-GB" sz="4800" i="1"/>
              <a:t>C</a:t>
            </a:r>
            <a:r>
              <a:rPr lang="en-GB" sz="4800" i="1" dirty="0"/>
              <a:t>++ Classes</a:t>
            </a:r>
          </a:p>
        </p:txBody>
      </p:sp>
      <p:sp>
        <p:nvSpPr>
          <p:cNvPr id="5" name="Text Placeholder 4">
            <a:extLst>
              <a:ext uri="{FF2B5EF4-FFF2-40B4-BE49-F238E27FC236}">
                <a16:creationId xmlns:a16="http://schemas.microsoft.com/office/drawing/2014/main" id="{AA1ED629-CAA1-914C-B236-592BFFE388E9}"/>
              </a:ext>
            </a:extLst>
          </p:cNvPr>
          <p:cNvSpPr>
            <a:spLocks noGrp="1"/>
          </p:cNvSpPr>
          <p:nvPr>
            <p:ph type="body" sz="quarter" idx="10"/>
          </p:nvPr>
        </p:nvSpPr>
        <p:spPr/>
        <p:txBody>
          <a:bodyPr/>
          <a:lstStyle/>
          <a:p>
            <a:pPr marL="0" indent="0">
              <a:buNone/>
            </a:pPr>
            <a:r>
              <a:rPr lang="en-GB" b="0" dirty="0"/>
              <a:t>ZACOCPPINT</a:t>
            </a:r>
          </a:p>
          <a:p>
            <a:pPr marL="0" indent="0">
              <a:buNone/>
            </a:pPr>
            <a:endParaRPr lang="en-US" dirty="0"/>
          </a:p>
        </p:txBody>
      </p:sp>
    </p:spTree>
    <p:extLst>
      <p:ext uri="{BB962C8B-B14F-4D97-AF65-F5344CB8AC3E}">
        <p14:creationId xmlns:p14="http://schemas.microsoft.com/office/powerpoint/2010/main" val="16935734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28C22BF-E289-1BA0-E54F-C75890BA0B36}"/>
              </a:ext>
            </a:extLst>
          </p:cNvPr>
          <p:cNvSpPr>
            <a:spLocks noGrp="1"/>
          </p:cNvSpPr>
          <p:nvPr>
            <p:ph type="body" sz="quarter" idx="10"/>
          </p:nvPr>
        </p:nvSpPr>
        <p:spPr/>
        <p:txBody>
          <a:bodyPr/>
          <a:lstStyle/>
          <a:p>
            <a:r>
              <a:rPr lang="en-GB" sz="4800" cap="none" dirty="0"/>
              <a:t>Initialisation Types – An Introduction</a:t>
            </a:r>
          </a:p>
          <a:p>
            <a:endParaRPr lang="en-GB" dirty="0"/>
          </a:p>
        </p:txBody>
      </p:sp>
      <p:sp>
        <p:nvSpPr>
          <p:cNvPr id="3" name="Text Placeholder 2">
            <a:extLst>
              <a:ext uri="{FF2B5EF4-FFF2-40B4-BE49-F238E27FC236}">
                <a16:creationId xmlns:a16="http://schemas.microsoft.com/office/drawing/2014/main" id="{87A41E38-C576-9AD8-2789-FCF0CBC9BC11}"/>
              </a:ext>
            </a:extLst>
          </p:cNvPr>
          <p:cNvSpPr>
            <a:spLocks noGrp="1"/>
          </p:cNvSpPr>
          <p:nvPr>
            <p:ph type="body" sz="quarter" idx="15"/>
          </p:nvPr>
        </p:nvSpPr>
        <p:spPr>
          <a:xfrm>
            <a:off x="4877650" y="520645"/>
            <a:ext cx="6929566" cy="4094163"/>
          </a:xfrm>
        </p:spPr>
        <p:txBody>
          <a:bodyPr/>
          <a:lstStyle/>
          <a:p>
            <a:r>
              <a:rPr lang="en-GB" b="1" dirty="0"/>
              <a:t>Explicit cast</a:t>
            </a:r>
          </a:p>
          <a:p>
            <a:endParaRPr lang="en-GB" b="1" dirty="0"/>
          </a:p>
          <a:p>
            <a:endParaRPr lang="en-GB" b="1" dirty="0"/>
          </a:p>
          <a:p>
            <a:endParaRPr lang="en-GB" b="1" dirty="0"/>
          </a:p>
          <a:p>
            <a:endParaRPr lang="en-GB" b="1" dirty="0"/>
          </a:p>
          <a:p>
            <a:endParaRPr lang="en-GB" b="1"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Uses </a:t>
            </a:r>
            <a:r>
              <a:rPr lang="en-GB" b="1" dirty="0" err="1">
                <a:latin typeface="Consolas" panose="020B0609020204030204" pitchFamily="49" charset="0"/>
              </a:rPr>
              <a:t>static_cast</a:t>
            </a:r>
            <a:r>
              <a:rPr lang="en-GB" dirty="0">
                <a:latin typeface="Consolas" panose="020B0609020204030204" pitchFamily="49" charset="0"/>
              </a:rPr>
              <a:t> </a:t>
            </a:r>
            <a:r>
              <a:rPr lang="en-GB" dirty="0"/>
              <a:t>keyword</a:t>
            </a:r>
          </a:p>
          <a:p>
            <a:pPr marL="285750" indent="-285750">
              <a:buFont typeface="Arial" panose="020B0604020202020204" pitchFamily="34" charset="0"/>
              <a:buChar char="•"/>
            </a:pPr>
            <a:r>
              <a:rPr lang="en-GB" dirty="0"/>
              <a:t>And direct initialisation</a:t>
            </a:r>
          </a:p>
          <a:p>
            <a:pPr marL="285750" indent="-285750">
              <a:buFont typeface="Arial" panose="020B0604020202020204" pitchFamily="34" charset="0"/>
              <a:buChar char="•"/>
            </a:pPr>
            <a:r>
              <a:rPr lang="en-GB" dirty="0"/>
              <a:t>Forces a well-defined, safe conversion between types</a:t>
            </a:r>
          </a:p>
          <a:p>
            <a:pPr marL="285750" indent="-285750">
              <a:buFont typeface="Arial" panose="020B0604020202020204" pitchFamily="34" charset="0"/>
              <a:buChar char="•"/>
            </a:pPr>
            <a:r>
              <a:rPr lang="en-GB" dirty="0"/>
              <a:t>Even when implicit conversion isn’t available (or allowed)</a:t>
            </a:r>
          </a:p>
          <a:p>
            <a:pPr marL="285750" indent="-285750">
              <a:buFont typeface="Arial" panose="020B0604020202020204" pitchFamily="34" charset="0"/>
              <a:buChar char="•"/>
            </a:pPr>
            <a:r>
              <a:rPr lang="en-GB" dirty="0"/>
              <a:t>Selects the correct constructor based on type</a:t>
            </a:r>
          </a:p>
          <a:p>
            <a:pPr marL="285750" indent="-285750">
              <a:buFont typeface="Arial" panose="020B0604020202020204" pitchFamily="34" charset="0"/>
              <a:buChar char="•"/>
            </a:pPr>
            <a:endParaRPr lang="en-GB" dirty="0"/>
          </a:p>
          <a:p>
            <a:endParaRPr lang="en-GB" b="1" dirty="0"/>
          </a:p>
          <a:p>
            <a:endParaRPr lang="en-GB" b="1" dirty="0"/>
          </a:p>
          <a:p>
            <a:endParaRPr lang="en-GB" dirty="0"/>
          </a:p>
        </p:txBody>
      </p:sp>
      <p:sp>
        <p:nvSpPr>
          <p:cNvPr id="5" name="TextBox 4">
            <a:extLst>
              <a:ext uri="{FF2B5EF4-FFF2-40B4-BE49-F238E27FC236}">
                <a16:creationId xmlns:a16="http://schemas.microsoft.com/office/drawing/2014/main" id="{CB51E2CA-1003-BCF7-B9DB-5F302ACCDE59}"/>
              </a:ext>
            </a:extLst>
          </p:cNvPr>
          <p:cNvSpPr txBox="1"/>
          <p:nvPr/>
        </p:nvSpPr>
        <p:spPr>
          <a:xfrm>
            <a:off x="4877650" y="1011430"/>
            <a:ext cx="6807531" cy="1384995"/>
          </a:xfrm>
          <a:prstGeom prst="rect">
            <a:avLst/>
          </a:prstGeom>
          <a:solidFill>
            <a:srgbClr val="000000"/>
          </a:solidFill>
        </p:spPr>
        <p:txBody>
          <a:bodyPr wrap="square">
            <a:spAutoFit/>
          </a:bodyPr>
          <a:lstStyle/>
          <a:p>
            <a:r>
              <a:rPr lang="en-GB" sz="1400" b="0" dirty="0">
                <a:solidFill>
                  <a:srgbClr val="569CD6"/>
                </a:solidFill>
                <a:effectLst/>
                <a:latin typeface="Consolas" panose="020B0609020204030204" pitchFamily="49" charset="0"/>
              </a:rPr>
              <a:t>class</a:t>
            </a:r>
            <a:r>
              <a:rPr lang="en-GB" sz="1400" b="0" dirty="0">
                <a:solidFill>
                  <a:srgbClr val="FFFFFF"/>
                </a:solidFill>
                <a:effectLst/>
                <a:latin typeface="Consolas" panose="020B0609020204030204" pitchFamily="49" charset="0"/>
              </a:rPr>
              <a:t> </a:t>
            </a:r>
            <a:r>
              <a:rPr lang="en-GB" sz="1400" b="0" dirty="0" err="1">
                <a:solidFill>
                  <a:srgbClr val="4EC9B0"/>
                </a:solidFill>
                <a:effectLst/>
                <a:latin typeface="Consolas" panose="020B0609020204030204" pitchFamily="49" charset="0"/>
              </a:rPr>
              <a:t>MyData</a:t>
            </a:r>
            <a:r>
              <a:rPr lang="en-GB" sz="1400" b="0" dirty="0">
                <a:solidFill>
                  <a:srgbClr val="FFFFFF"/>
                </a:solidFill>
                <a:effectLst/>
                <a:latin typeface="Consolas" panose="020B0609020204030204" pitchFamily="49" charset="0"/>
              </a:rPr>
              <a:t> {</a:t>
            </a:r>
          </a:p>
          <a:p>
            <a:r>
              <a:rPr lang="en-GB" sz="1400" b="0" dirty="0">
                <a:solidFill>
                  <a:srgbClr val="569CD6"/>
                </a:solidFill>
                <a:effectLst/>
                <a:latin typeface="Consolas" panose="020B0609020204030204" pitchFamily="49" charset="0"/>
              </a:rPr>
              <a:t>public:</a:t>
            </a:r>
            <a:endParaRPr lang="en-GB" sz="1400" b="0" dirty="0">
              <a:solidFill>
                <a:srgbClr val="FFFFFF"/>
              </a:solidFill>
              <a:effectLst/>
              <a:latin typeface="Consolas" panose="020B0609020204030204" pitchFamily="49" charset="0"/>
            </a:endParaRPr>
          </a:p>
          <a:p>
            <a:r>
              <a:rPr lang="en-GB" sz="1400" b="0" dirty="0">
                <a:solidFill>
                  <a:srgbClr val="FFFFFF"/>
                </a:solidFill>
                <a:effectLst/>
                <a:latin typeface="Consolas" panose="020B0609020204030204" pitchFamily="49" charset="0"/>
              </a:rPr>
              <a:t>    </a:t>
            </a:r>
            <a:r>
              <a:rPr lang="en-GB" sz="1400" b="0" dirty="0">
                <a:solidFill>
                  <a:srgbClr val="569CD6"/>
                </a:solidFill>
                <a:effectLst/>
                <a:latin typeface="Consolas" panose="020B0609020204030204" pitchFamily="49" charset="0"/>
              </a:rPr>
              <a:t>explicit</a:t>
            </a:r>
            <a:r>
              <a:rPr lang="en-GB" sz="1400" b="0" dirty="0">
                <a:solidFill>
                  <a:srgbClr val="FFFFFF"/>
                </a:solidFill>
                <a:effectLst/>
                <a:latin typeface="Consolas" panose="020B0609020204030204" pitchFamily="49" charset="0"/>
              </a:rPr>
              <a:t> </a:t>
            </a:r>
            <a:r>
              <a:rPr lang="en-GB" sz="1400" b="0" dirty="0" err="1">
                <a:solidFill>
                  <a:srgbClr val="DCDCAA"/>
                </a:solidFill>
                <a:effectLst/>
                <a:latin typeface="Consolas" panose="020B0609020204030204" pitchFamily="49" charset="0"/>
              </a:rPr>
              <a:t>MyData</a:t>
            </a:r>
            <a:r>
              <a:rPr lang="en-GB" sz="1400" b="0" dirty="0">
                <a:solidFill>
                  <a:srgbClr val="FFFFFF"/>
                </a:solidFill>
                <a:effectLst/>
                <a:latin typeface="Consolas" panose="020B0609020204030204" pitchFamily="49" charset="0"/>
              </a:rPr>
              <a:t>(</a:t>
            </a:r>
            <a:r>
              <a:rPr lang="en-GB" sz="1400" b="0" dirty="0">
                <a:solidFill>
                  <a:srgbClr val="569CD6"/>
                </a:solidFill>
                <a:effectLst/>
                <a:latin typeface="Consolas" panose="020B0609020204030204" pitchFamily="49" charset="0"/>
              </a:rPr>
              <a:t>int</a:t>
            </a:r>
            <a:r>
              <a:rPr lang="en-GB" sz="1400" b="0" dirty="0">
                <a:solidFill>
                  <a:srgbClr val="FFFFFF"/>
                </a:solidFill>
                <a:effectLst/>
                <a:latin typeface="Consolas" panose="020B0609020204030204" pitchFamily="49" charset="0"/>
              </a:rPr>
              <a:t> </a:t>
            </a:r>
            <a:r>
              <a:rPr lang="en-GB" sz="1400" b="0" dirty="0">
                <a:solidFill>
                  <a:srgbClr val="9CDCFE"/>
                </a:solidFill>
                <a:effectLst/>
                <a:latin typeface="Consolas" panose="020B0609020204030204" pitchFamily="49" charset="0"/>
              </a:rPr>
              <a:t>x</a:t>
            </a:r>
            <a:r>
              <a:rPr lang="en-GB" sz="1400" b="0" dirty="0">
                <a:solidFill>
                  <a:srgbClr val="FFFFFF"/>
                </a:solidFill>
                <a:effectLst/>
                <a:latin typeface="Consolas" panose="020B0609020204030204" pitchFamily="49" charset="0"/>
              </a:rPr>
              <a:t>) { }</a:t>
            </a:r>
            <a:r>
              <a:rPr lang="en-GB" sz="1400" b="0" dirty="0">
                <a:solidFill>
                  <a:srgbClr val="7CA668"/>
                </a:solidFill>
                <a:effectLst/>
                <a:latin typeface="Consolas" panose="020B0609020204030204" pitchFamily="49" charset="0"/>
              </a:rPr>
              <a:t>  // Explicit constructor</a:t>
            </a:r>
            <a:endParaRPr lang="en-GB" sz="1400" b="0" dirty="0">
              <a:solidFill>
                <a:srgbClr val="FFFFFF"/>
              </a:solidFill>
              <a:effectLst/>
              <a:latin typeface="Consolas" panose="020B0609020204030204" pitchFamily="49" charset="0"/>
            </a:endParaRPr>
          </a:p>
          <a:p>
            <a:r>
              <a:rPr lang="en-GB" sz="1400" b="0" dirty="0">
                <a:solidFill>
                  <a:srgbClr val="FFFFFF"/>
                </a:solidFill>
                <a:effectLst/>
                <a:latin typeface="Consolas" panose="020B0609020204030204" pitchFamily="49" charset="0"/>
              </a:rPr>
              <a:t>};</a:t>
            </a:r>
          </a:p>
          <a:p>
            <a:br>
              <a:rPr lang="en-GB" sz="1400" b="0" dirty="0">
                <a:solidFill>
                  <a:srgbClr val="FFFFFF"/>
                </a:solidFill>
                <a:effectLst/>
                <a:latin typeface="Consolas" panose="020B0609020204030204" pitchFamily="49" charset="0"/>
              </a:rPr>
            </a:br>
            <a:r>
              <a:rPr lang="en-GB" sz="1400" b="0" dirty="0" err="1">
                <a:solidFill>
                  <a:srgbClr val="FFFFFF"/>
                </a:solidFill>
                <a:effectLst/>
                <a:latin typeface="Consolas" panose="020B0609020204030204" pitchFamily="49" charset="0"/>
              </a:rPr>
              <a:t>MyData</a:t>
            </a:r>
            <a:r>
              <a:rPr lang="en-GB" sz="1400" b="0" dirty="0">
                <a:solidFill>
                  <a:srgbClr val="FFFFFF"/>
                </a:solidFill>
                <a:effectLst/>
                <a:latin typeface="Consolas" panose="020B0609020204030204" pitchFamily="49" charset="0"/>
              </a:rPr>
              <a:t> </a:t>
            </a:r>
            <a:r>
              <a:rPr lang="en-GB" sz="1400" b="0" dirty="0" err="1">
                <a:solidFill>
                  <a:srgbClr val="FFFFFF"/>
                </a:solidFill>
                <a:effectLst/>
                <a:latin typeface="Consolas" panose="020B0609020204030204" pitchFamily="49" charset="0"/>
              </a:rPr>
              <a:t>obj</a:t>
            </a:r>
            <a:r>
              <a:rPr lang="en-GB" sz="1400" b="0" dirty="0">
                <a:solidFill>
                  <a:srgbClr val="FFFFFF"/>
                </a:solidFill>
                <a:effectLst/>
                <a:latin typeface="Consolas" panose="020B0609020204030204" pitchFamily="49" charset="0"/>
              </a:rPr>
              <a:t> </a:t>
            </a:r>
            <a:r>
              <a:rPr lang="en-GB" sz="1400" b="0" dirty="0">
                <a:solidFill>
                  <a:srgbClr val="D4D4D4"/>
                </a:solidFill>
                <a:effectLst/>
                <a:latin typeface="Consolas" panose="020B0609020204030204" pitchFamily="49" charset="0"/>
              </a:rPr>
              <a:t>=</a:t>
            </a:r>
            <a:r>
              <a:rPr lang="en-GB" sz="1400" b="0" dirty="0">
                <a:solidFill>
                  <a:srgbClr val="FFFFFF"/>
                </a:solidFill>
                <a:effectLst/>
                <a:latin typeface="Consolas" panose="020B0609020204030204" pitchFamily="49" charset="0"/>
              </a:rPr>
              <a:t> </a:t>
            </a:r>
            <a:r>
              <a:rPr lang="en-GB" sz="1400" b="0" dirty="0" err="1">
                <a:solidFill>
                  <a:srgbClr val="569CD6"/>
                </a:solidFill>
                <a:effectLst/>
                <a:latin typeface="Consolas" panose="020B0609020204030204" pitchFamily="49" charset="0"/>
              </a:rPr>
              <a:t>static_cast</a:t>
            </a:r>
            <a:r>
              <a:rPr lang="en-GB" sz="1400" b="0" dirty="0">
                <a:solidFill>
                  <a:srgbClr val="D4D4D4"/>
                </a:solidFill>
                <a:effectLst/>
                <a:latin typeface="Consolas" panose="020B0609020204030204" pitchFamily="49" charset="0"/>
              </a:rPr>
              <a:t>&lt;</a:t>
            </a:r>
            <a:r>
              <a:rPr lang="en-GB" sz="1400" b="0" dirty="0" err="1">
                <a:solidFill>
                  <a:srgbClr val="FFFFFF"/>
                </a:solidFill>
                <a:effectLst/>
                <a:latin typeface="Consolas" panose="020B0609020204030204" pitchFamily="49" charset="0"/>
              </a:rPr>
              <a:t>MyData</a:t>
            </a:r>
            <a:r>
              <a:rPr lang="en-GB" sz="1400" b="0" dirty="0">
                <a:solidFill>
                  <a:srgbClr val="D4D4D4"/>
                </a:solidFill>
                <a:effectLst/>
                <a:latin typeface="Consolas" panose="020B0609020204030204" pitchFamily="49" charset="0"/>
              </a:rPr>
              <a:t>&gt;</a:t>
            </a:r>
            <a:r>
              <a:rPr lang="en-GB" sz="1400" b="0" dirty="0">
                <a:solidFill>
                  <a:srgbClr val="FFFFFF"/>
                </a:solidFill>
                <a:effectLst/>
                <a:latin typeface="Consolas" panose="020B0609020204030204" pitchFamily="49" charset="0"/>
              </a:rPr>
              <a:t>(</a:t>
            </a:r>
            <a:r>
              <a:rPr lang="en-GB" sz="1400" b="0" dirty="0">
                <a:solidFill>
                  <a:srgbClr val="B5CEA8"/>
                </a:solidFill>
                <a:effectLst/>
                <a:latin typeface="Consolas" panose="020B0609020204030204" pitchFamily="49" charset="0"/>
              </a:rPr>
              <a:t>10</a:t>
            </a:r>
            <a:r>
              <a:rPr lang="en-GB" sz="1400" b="0" dirty="0">
                <a:solidFill>
                  <a:srgbClr val="FFFFFF"/>
                </a:solidFill>
                <a:effectLst/>
                <a:latin typeface="Consolas" panose="020B0609020204030204" pitchFamily="49" charset="0"/>
              </a:rPr>
              <a:t>);</a:t>
            </a:r>
            <a:r>
              <a:rPr lang="en-GB" sz="1400" b="0" dirty="0">
                <a:solidFill>
                  <a:srgbClr val="7CA668"/>
                </a:solidFill>
                <a:effectLst/>
                <a:latin typeface="Consolas" panose="020B0609020204030204" pitchFamily="49" charset="0"/>
              </a:rPr>
              <a:t>  // Explicit cast</a:t>
            </a:r>
            <a:endParaRPr lang="en-GB" sz="1400" b="0" dirty="0">
              <a:solidFill>
                <a:srgbClr val="FFFFFF"/>
              </a:solidFill>
              <a:effectLst/>
              <a:latin typeface="Consolas" panose="020B0609020204030204" pitchFamily="49" charset="0"/>
            </a:endParaRPr>
          </a:p>
        </p:txBody>
      </p:sp>
    </p:spTree>
    <p:extLst>
      <p:ext uri="{BB962C8B-B14F-4D97-AF65-F5344CB8AC3E}">
        <p14:creationId xmlns:p14="http://schemas.microsoft.com/office/powerpoint/2010/main" val="24894379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89AB645-D169-FA3C-6E69-6DBBAB39CDC5}"/>
              </a:ext>
            </a:extLst>
          </p:cNvPr>
          <p:cNvSpPr>
            <a:spLocks noGrp="1"/>
          </p:cNvSpPr>
          <p:nvPr>
            <p:ph type="body" sz="quarter" idx="10"/>
          </p:nvPr>
        </p:nvSpPr>
        <p:spPr/>
        <p:txBody>
          <a:bodyPr/>
          <a:lstStyle/>
          <a:p>
            <a:r>
              <a:rPr lang="en-GB" cap="none" dirty="0"/>
              <a:t>Converting Constructors</a:t>
            </a:r>
          </a:p>
        </p:txBody>
      </p:sp>
      <p:sp>
        <p:nvSpPr>
          <p:cNvPr id="3" name="Text Placeholder 2">
            <a:extLst>
              <a:ext uri="{FF2B5EF4-FFF2-40B4-BE49-F238E27FC236}">
                <a16:creationId xmlns:a16="http://schemas.microsoft.com/office/drawing/2014/main" id="{8EF19D7C-1E76-A3E1-A5AB-89959B0CFA80}"/>
              </a:ext>
            </a:extLst>
          </p:cNvPr>
          <p:cNvSpPr>
            <a:spLocks noGrp="1"/>
          </p:cNvSpPr>
          <p:nvPr>
            <p:ph type="body" sz="quarter" idx="15"/>
          </p:nvPr>
        </p:nvSpPr>
        <p:spPr>
          <a:xfrm>
            <a:off x="4559466" y="360997"/>
            <a:ext cx="7247749" cy="4094163"/>
          </a:xfrm>
        </p:spPr>
        <p:txBody>
          <a:bodyPr/>
          <a:lstStyle/>
          <a:p>
            <a:r>
              <a:rPr lang="en-GB" b="1" dirty="0"/>
              <a:t>A converting constructor specifies an implicit conversion from its argument type to the type of its class.</a:t>
            </a:r>
          </a:p>
          <a:p>
            <a:endParaRPr lang="en-GB" dirty="0"/>
          </a:p>
          <a:p>
            <a:r>
              <a:rPr lang="en-GB" b="1" dirty="0"/>
              <a:t>Requires:</a:t>
            </a:r>
          </a:p>
          <a:p>
            <a:pPr marL="285750" indent="-285750">
              <a:buFont typeface="Arial" panose="020B0604020202020204" pitchFamily="34" charset="0"/>
              <a:buChar char="•"/>
            </a:pPr>
            <a:r>
              <a:rPr lang="en-GB" dirty="0"/>
              <a:t>A constructor not declared as </a:t>
            </a:r>
            <a:r>
              <a:rPr lang="en-GB" b="1" dirty="0">
                <a:latin typeface="Consolas" panose="020B0609020204030204" pitchFamily="49" charset="0"/>
              </a:rPr>
              <a:t>explicit</a:t>
            </a:r>
          </a:p>
          <a:p>
            <a:pPr marL="285750" indent="-285750">
              <a:buFont typeface="Arial" panose="020B0604020202020204" pitchFamily="34" charset="0"/>
              <a:buChar char="•"/>
            </a:pPr>
            <a:r>
              <a:rPr lang="en-GB" dirty="0"/>
              <a:t>Called with a single parameter (originally)</a:t>
            </a:r>
          </a:p>
          <a:p>
            <a:pPr marL="285750" indent="-285750">
              <a:buFont typeface="Arial" panose="020B0604020202020204" pitchFamily="34" charset="0"/>
              <a:buChar char="•"/>
            </a:pPr>
            <a:r>
              <a:rPr lang="en-GB" dirty="0"/>
              <a:t>Uses copy initialisation rather than direct</a:t>
            </a:r>
          </a:p>
          <a:p>
            <a:pPr marL="285750" indent="-285750">
              <a:buFont typeface="Arial" panose="020B0604020202020204" pitchFamily="34" charset="0"/>
              <a:buChar char="•"/>
            </a:pPr>
            <a:r>
              <a:rPr lang="en-GB" dirty="0"/>
              <a:t>Prefix with </a:t>
            </a:r>
            <a:r>
              <a:rPr lang="en-GB" b="1" dirty="0">
                <a:latin typeface="Consolas" panose="020B0609020204030204" pitchFamily="49" charset="0"/>
              </a:rPr>
              <a:t>explicit</a:t>
            </a:r>
            <a:r>
              <a:rPr lang="en-GB" dirty="0"/>
              <a:t> keyword on constructor to avoid unintended conversions!</a:t>
            </a:r>
          </a:p>
          <a:p>
            <a:endParaRPr lang="en-GB" dirty="0"/>
          </a:p>
        </p:txBody>
      </p:sp>
    </p:spTree>
    <p:extLst>
      <p:ext uri="{BB962C8B-B14F-4D97-AF65-F5344CB8AC3E}">
        <p14:creationId xmlns:p14="http://schemas.microsoft.com/office/powerpoint/2010/main" val="755506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89AB645-D169-FA3C-6E69-6DBBAB39CDC5}"/>
              </a:ext>
            </a:extLst>
          </p:cNvPr>
          <p:cNvSpPr>
            <a:spLocks noGrp="1"/>
          </p:cNvSpPr>
          <p:nvPr>
            <p:ph type="body" sz="quarter" idx="10"/>
          </p:nvPr>
        </p:nvSpPr>
        <p:spPr/>
        <p:txBody>
          <a:bodyPr/>
          <a:lstStyle/>
          <a:p>
            <a:r>
              <a:rPr lang="en-GB" cap="none" dirty="0"/>
              <a:t>Converting Constructors</a:t>
            </a:r>
          </a:p>
        </p:txBody>
      </p:sp>
      <p:sp>
        <p:nvSpPr>
          <p:cNvPr id="7" name="TextBox 6">
            <a:extLst>
              <a:ext uri="{FF2B5EF4-FFF2-40B4-BE49-F238E27FC236}">
                <a16:creationId xmlns:a16="http://schemas.microsoft.com/office/drawing/2014/main" id="{307C797F-DF6B-6C3D-2FC8-2117F740F477}"/>
              </a:ext>
            </a:extLst>
          </p:cNvPr>
          <p:cNvSpPr txBox="1"/>
          <p:nvPr/>
        </p:nvSpPr>
        <p:spPr>
          <a:xfrm>
            <a:off x="4559466" y="258901"/>
            <a:ext cx="7519120" cy="6340197"/>
          </a:xfrm>
          <a:prstGeom prst="rect">
            <a:avLst/>
          </a:prstGeom>
          <a:solidFill>
            <a:srgbClr val="000000"/>
          </a:solidFill>
        </p:spPr>
        <p:txBody>
          <a:bodyPr wrap="square">
            <a:spAutoFit/>
          </a:bodyPr>
          <a:lstStyle/>
          <a:p>
            <a:r>
              <a:rPr lang="en-GB" sz="1400" b="0" dirty="0">
                <a:solidFill>
                  <a:srgbClr val="C586C0"/>
                </a:solidFill>
                <a:effectLst/>
                <a:latin typeface="Consolas" panose="020B0609020204030204" pitchFamily="49" charset="0"/>
              </a:rPr>
              <a:t>#include</a:t>
            </a:r>
            <a:r>
              <a:rPr lang="en-GB" sz="1400" b="0" dirty="0">
                <a:solidFill>
                  <a:srgbClr val="569CD6"/>
                </a:solidFill>
                <a:effectLst/>
                <a:latin typeface="Consolas" panose="020B0609020204030204" pitchFamily="49" charset="0"/>
              </a:rPr>
              <a:t> </a:t>
            </a:r>
            <a:r>
              <a:rPr lang="en-GB" sz="1400" b="0" dirty="0">
                <a:solidFill>
                  <a:srgbClr val="CE9178"/>
                </a:solidFill>
                <a:effectLst/>
                <a:latin typeface="Consolas" panose="020B0609020204030204" pitchFamily="49" charset="0"/>
              </a:rPr>
              <a:t>&lt;iostream&gt;</a:t>
            </a:r>
            <a:endParaRPr lang="en-GB" sz="1400" b="0" dirty="0">
              <a:solidFill>
                <a:srgbClr val="FFFFFF"/>
              </a:solidFill>
              <a:effectLst/>
              <a:latin typeface="Consolas" panose="020B0609020204030204" pitchFamily="49" charset="0"/>
            </a:endParaRPr>
          </a:p>
          <a:p>
            <a:br>
              <a:rPr lang="en-GB" sz="1400" b="0" dirty="0">
                <a:solidFill>
                  <a:srgbClr val="FFFFFF"/>
                </a:solidFill>
                <a:effectLst/>
                <a:latin typeface="Consolas" panose="020B0609020204030204" pitchFamily="49" charset="0"/>
              </a:rPr>
            </a:br>
            <a:r>
              <a:rPr lang="en-GB" sz="1400" b="0" dirty="0">
                <a:solidFill>
                  <a:srgbClr val="569CD6"/>
                </a:solidFill>
                <a:effectLst/>
                <a:latin typeface="Consolas" panose="020B0609020204030204" pitchFamily="49" charset="0"/>
              </a:rPr>
              <a:t>class</a:t>
            </a:r>
            <a:r>
              <a:rPr lang="en-GB" sz="1400" b="0" dirty="0">
                <a:solidFill>
                  <a:srgbClr val="FFFFFF"/>
                </a:solidFill>
                <a:effectLst/>
                <a:latin typeface="Consolas" panose="020B0609020204030204" pitchFamily="49" charset="0"/>
              </a:rPr>
              <a:t> </a:t>
            </a:r>
            <a:r>
              <a:rPr lang="en-GB" sz="1400" b="0" dirty="0" err="1">
                <a:solidFill>
                  <a:srgbClr val="4EC9B0"/>
                </a:solidFill>
                <a:effectLst/>
                <a:latin typeface="Consolas" panose="020B0609020204030204" pitchFamily="49" charset="0"/>
              </a:rPr>
              <a:t>MyData</a:t>
            </a:r>
            <a:r>
              <a:rPr lang="en-GB" sz="1400" b="0" dirty="0">
                <a:solidFill>
                  <a:srgbClr val="FFFFFF"/>
                </a:solidFill>
                <a:effectLst/>
                <a:latin typeface="Consolas" panose="020B0609020204030204" pitchFamily="49" charset="0"/>
              </a:rPr>
              <a:t> {</a:t>
            </a:r>
          </a:p>
          <a:p>
            <a:br>
              <a:rPr lang="en-GB" sz="1400" b="0" dirty="0">
                <a:solidFill>
                  <a:srgbClr val="FFFFFF"/>
                </a:solidFill>
                <a:effectLst/>
                <a:latin typeface="Consolas" panose="020B0609020204030204" pitchFamily="49" charset="0"/>
              </a:rPr>
            </a:br>
            <a:r>
              <a:rPr lang="en-GB" sz="1400" b="0" dirty="0">
                <a:solidFill>
                  <a:srgbClr val="569CD6"/>
                </a:solidFill>
                <a:effectLst/>
                <a:latin typeface="Consolas" panose="020B0609020204030204" pitchFamily="49" charset="0"/>
              </a:rPr>
              <a:t>private:</a:t>
            </a:r>
            <a:endParaRPr lang="en-GB" sz="1400" b="0" dirty="0">
              <a:solidFill>
                <a:srgbClr val="FFFFFF"/>
              </a:solidFill>
              <a:effectLst/>
              <a:latin typeface="Consolas" panose="020B0609020204030204" pitchFamily="49" charset="0"/>
            </a:endParaRPr>
          </a:p>
          <a:p>
            <a:r>
              <a:rPr lang="en-GB" sz="1400" b="0" dirty="0">
                <a:solidFill>
                  <a:srgbClr val="FFFFFF"/>
                </a:solidFill>
                <a:effectLst/>
                <a:latin typeface="Consolas" panose="020B0609020204030204" pitchFamily="49" charset="0"/>
              </a:rPr>
              <a:t>    </a:t>
            </a:r>
            <a:r>
              <a:rPr lang="en-GB" sz="1400" b="0" dirty="0">
                <a:solidFill>
                  <a:srgbClr val="569CD6"/>
                </a:solidFill>
                <a:effectLst/>
                <a:latin typeface="Consolas" panose="020B0609020204030204" pitchFamily="49" charset="0"/>
              </a:rPr>
              <a:t>int</a:t>
            </a:r>
            <a:r>
              <a:rPr lang="en-GB" sz="1400" b="0" dirty="0">
                <a:solidFill>
                  <a:srgbClr val="FFFFFF"/>
                </a:solidFill>
                <a:effectLst/>
                <a:latin typeface="Consolas" panose="020B0609020204030204" pitchFamily="49" charset="0"/>
              </a:rPr>
              <a:t> data;</a:t>
            </a:r>
          </a:p>
          <a:p>
            <a:r>
              <a:rPr lang="en-GB" sz="1400" b="0" dirty="0">
                <a:solidFill>
                  <a:srgbClr val="569CD6"/>
                </a:solidFill>
                <a:effectLst/>
                <a:latin typeface="Consolas" panose="020B0609020204030204" pitchFamily="49" charset="0"/>
              </a:rPr>
              <a:t>public:</a:t>
            </a:r>
            <a:endParaRPr lang="en-GB" sz="1400" b="0" dirty="0">
              <a:solidFill>
                <a:srgbClr val="FFFFFF"/>
              </a:solidFill>
              <a:effectLst/>
              <a:latin typeface="Consolas" panose="020B0609020204030204" pitchFamily="49" charset="0"/>
            </a:endParaRPr>
          </a:p>
          <a:p>
            <a:r>
              <a:rPr lang="en-GB" sz="1400" b="0" dirty="0">
                <a:solidFill>
                  <a:srgbClr val="FFFFFF"/>
                </a:solidFill>
                <a:effectLst/>
                <a:latin typeface="Consolas" panose="020B0609020204030204" pitchFamily="49" charset="0"/>
              </a:rPr>
              <a:t>    </a:t>
            </a:r>
            <a:r>
              <a:rPr lang="en-GB" sz="1400" b="0" dirty="0" err="1">
                <a:solidFill>
                  <a:srgbClr val="DCDCAA"/>
                </a:solidFill>
                <a:effectLst/>
                <a:latin typeface="Consolas" panose="020B0609020204030204" pitchFamily="49" charset="0"/>
              </a:rPr>
              <a:t>MyData</a:t>
            </a:r>
            <a:r>
              <a:rPr lang="en-GB" sz="1400" b="0" dirty="0">
                <a:solidFill>
                  <a:srgbClr val="FFFFFF"/>
                </a:solidFill>
                <a:effectLst/>
                <a:latin typeface="Consolas" panose="020B0609020204030204" pitchFamily="49" charset="0"/>
              </a:rPr>
              <a:t>(</a:t>
            </a:r>
            <a:r>
              <a:rPr lang="en-GB" sz="1400" b="0" dirty="0">
                <a:solidFill>
                  <a:srgbClr val="569CD6"/>
                </a:solidFill>
                <a:effectLst/>
                <a:latin typeface="Consolas" panose="020B0609020204030204" pitchFamily="49" charset="0"/>
              </a:rPr>
              <a:t>int</a:t>
            </a:r>
            <a:r>
              <a:rPr lang="en-GB" sz="1400" b="0" dirty="0">
                <a:solidFill>
                  <a:srgbClr val="FFFFFF"/>
                </a:solidFill>
                <a:effectLst/>
                <a:latin typeface="Consolas" panose="020B0609020204030204" pitchFamily="49" charset="0"/>
              </a:rPr>
              <a:t> </a:t>
            </a:r>
            <a:r>
              <a:rPr lang="en-GB" sz="1400" b="0" dirty="0" err="1">
                <a:solidFill>
                  <a:srgbClr val="9CDCFE"/>
                </a:solidFill>
                <a:effectLst/>
                <a:latin typeface="Consolas" panose="020B0609020204030204" pitchFamily="49" charset="0"/>
              </a:rPr>
              <a:t>val</a:t>
            </a:r>
            <a:r>
              <a:rPr lang="en-GB" sz="1400" b="0" dirty="0">
                <a:solidFill>
                  <a:srgbClr val="FFFFFF"/>
                </a:solidFill>
                <a:effectLst/>
                <a:latin typeface="Consolas" panose="020B0609020204030204" pitchFamily="49" charset="0"/>
              </a:rPr>
              <a:t>) : </a:t>
            </a:r>
            <a:r>
              <a:rPr lang="en-GB" sz="1400" b="0" dirty="0">
                <a:solidFill>
                  <a:srgbClr val="DCDCAA"/>
                </a:solidFill>
                <a:effectLst/>
                <a:latin typeface="Consolas" panose="020B0609020204030204" pitchFamily="49" charset="0"/>
              </a:rPr>
              <a:t>data</a:t>
            </a:r>
            <a:r>
              <a:rPr lang="en-GB" sz="1400" b="0" dirty="0">
                <a:solidFill>
                  <a:srgbClr val="FFFFFF"/>
                </a:solidFill>
                <a:effectLst/>
                <a:latin typeface="Consolas" panose="020B0609020204030204" pitchFamily="49" charset="0"/>
              </a:rPr>
              <a:t>(</a:t>
            </a:r>
            <a:r>
              <a:rPr lang="en-GB" sz="1400" b="0" dirty="0" err="1">
                <a:solidFill>
                  <a:srgbClr val="FFFFFF"/>
                </a:solidFill>
                <a:effectLst/>
                <a:latin typeface="Consolas" panose="020B0609020204030204" pitchFamily="49" charset="0"/>
              </a:rPr>
              <a:t>val</a:t>
            </a:r>
            <a:r>
              <a:rPr lang="en-GB" sz="1400" b="0" dirty="0">
                <a:solidFill>
                  <a:srgbClr val="FFFFFF"/>
                </a:solidFill>
                <a:effectLst/>
                <a:latin typeface="Consolas" panose="020B0609020204030204" pitchFamily="49" charset="0"/>
              </a:rPr>
              <a:t>) {}</a:t>
            </a:r>
            <a:r>
              <a:rPr lang="en-GB" sz="1400" b="0" dirty="0">
                <a:solidFill>
                  <a:srgbClr val="7CA668"/>
                </a:solidFill>
                <a:effectLst/>
                <a:latin typeface="Consolas" panose="020B0609020204030204" pitchFamily="49" charset="0"/>
              </a:rPr>
              <a:t>   //prefix explicit </a:t>
            </a:r>
            <a:endParaRPr lang="en-GB" sz="1400" dirty="0">
              <a:solidFill>
                <a:srgbClr val="7CA668"/>
              </a:solidFill>
              <a:latin typeface="Consolas" panose="020B0609020204030204" pitchFamily="49" charset="0"/>
            </a:endParaRPr>
          </a:p>
          <a:p>
            <a:r>
              <a:rPr lang="en-GB" sz="1400" b="0" dirty="0">
                <a:solidFill>
                  <a:srgbClr val="FFFFFF"/>
                </a:solidFill>
                <a:effectLst/>
                <a:latin typeface="Consolas" panose="020B0609020204030204" pitchFamily="49" charset="0"/>
              </a:rPr>
              <a:t>    </a:t>
            </a:r>
          </a:p>
          <a:p>
            <a:r>
              <a:rPr lang="en-GB" sz="1400" dirty="0">
                <a:solidFill>
                  <a:srgbClr val="FFFFFF"/>
                </a:solidFill>
                <a:latin typeface="Consolas" panose="020B0609020204030204" pitchFamily="49" charset="0"/>
              </a:rPr>
              <a:t>    </a:t>
            </a:r>
            <a:r>
              <a:rPr lang="en-GB" sz="1400" b="0" dirty="0">
                <a:solidFill>
                  <a:srgbClr val="FFFFFF"/>
                </a:solidFill>
                <a:effectLst/>
                <a:latin typeface="Consolas" panose="020B0609020204030204" pitchFamily="49" charset="0"/>
              </a:rPr>
              <a:t>[[</a:t>
            </a:r>
            <a:r>
              <a:rPr lang="en-GB" sz="1400" b="0" dirty="0" err="1">
                <a:solidFill>
                  <a:srgbClr val="FFFFFF"/>
                </a:solidFill>
                <a:effectLst/>
                <a:latin typeface="Consolas" panose="020B0609020204030204" pitchFamily="49" charset="0"/>
              </a:rPr>
              <a:t>nodiscard</a:t>
            </a:r>
            <a:r>
              <a:rPr lang="en-GB" sz="1400" b="0" dirty="0">
                <a:solidFill>
                  <a:srgbClr val="FFFFFF"/>
                </a:solidFill>
                <a:effectLst/>
                <a:latin typeface="Consolas" panose="020B0609020204030204" pitchFamily="49" charset="0"/>
              </a:rPr>
              <a:t>]] </a:t>
            </a:r>
            <a:r>
              <a:rPr lang="en-GB" sz="1400" b="0" dirty="0">
                <a:solidFill>
                  <a:srgbClr val="569CD6"/>
                </a:solidFill>
                <a:effectLst/>
                <a:latin typeface="Consolas" panose="020B0609020204030204" pitchFamily="49" charset="0"/>
              </a:rPr>
              <a:t>int</a:t>
            </a:r>
            <a:r>
              <a:rPr lang="en-GB" sz="1400" b="0" dirty="0">
                <a:solidFill>
                  <a:srgbClr val="FFFFFF"/>
                </a:solidFill>
                <a:effectLst/>
                <a:latin typeface="Consolas" panose="020B0609020204030204" pitchFamily="49" charset="0"/>
              </a:rPr>
              <a:t> </a:t>
            </a:r>
            <a:r>
              <a:rPr lang="en-GB" sz="1400" b="0" dirty="0" err="1">
                <a:solidFill>
                  <a:srgbClr val="DCDCAA"/>
                </a:solidFill>
                <a:effectLst/>
                <a:latin typeface="Consolas" panose="020B0609020204030204" pitchFamily="49" charset="0"/>
              </a:rPr>
              <a:t>get_data</a:t>
            </a:r>
            <a:r>
              <a:rPr lang="en-GB" sz="1400" b="0" dirty="0">
                <a:solidFill>
                  <a:srgbClr val="FFFFFF"/>
                </a:solidFill>
                <a:effectLst/>
                <a:latin typeface="Consolas" panose="020B0609020204030204" pitchFamily="49" charset="0"/>
              </a:rPr>
              <a:t>() </a:t>
            </a:r>
            <a:r>
              <a:rPr lang="en-GB" sz="1400" b="0" dirty="0" err="1">
                <a:solidFill>
                  <a:srgbClr val="569CD6"/>
                </a:solidFill>
                <a:effectLst/>
                <a:latin typeface="Consolas" panose="020B0609020204030204" pitchFamily="49" charset="0"/>
              </a:rPr>
              <a:t>const</a:t>
            </a:r>
            <a:r>
              <a:rPr lang="en-GB" sz="1400" b="0" dirty="0">
                <a:solidFill>
                  <a:srgbClr val="FFFFFF"/>
                </a:solidFill>
                <a:effectLst/>
                <a:latin typeface="Consolas" panose="020B0609020204030204" pitchFamily="49" charset="0"/>
              </a:rPr>
              <a:t> {</a:t>
            </a:r>
          </a:p>
          <a:p>
            <a:r>
              <a:rPr lang="en-GB" sz="1400" b="0" dirty="0">
                <a:solidFill>
                  <a:srgbClr val="FFFFFF"/>
                </a:solidFill>
                <a:effectLst/>
                <a:latin typeface="Consolas" panose="020B0609020204030204" pitchFamily="49" charset="0"/>
              </a:rPr>
              <a:t>        </a:t>
            </a:r>
            <a:r>
              <a:rPr lang="en-GB" sz="1400" b="0" dirty="0">
                <a:solidFill>
                  <a:srgbClr val="C586C0"/>
                </a:solidFill>
                <a:effectLst/>
                <a:latin typeface="Consolas" panose="020B0609020204030204" pitchFamily="49" charset="0"/>
              </a:rPr>
              <a:t>return</a:t>
            </a:r>
            <a:r>
              <a:rPr lang="en-GB" sz="1400" b="0" dirty="0">
                <a:solidFill>
                  <a:srgbClr val="FFFFFF"/>
                </a:solidFill>
                <a:effectLst/>
                <a:latin typeface="Consolas" panose="020B0609020204030204" pitchFamily="49" charset="0"/>
              </a:rPr>
              <a:t> data;</a:t>
            </a:r>
          </a:p>
          <a:p>
            <a:r>
              <a:rPr lang="en-GB" sz="1400" b="0" dirty="0">
                <a:solidFill>
                  <a:srgbClr val="FFFFFF"/>
                </a:solidFill>
                <a:effectLst/>
                <a:latin typeface="Consolas" panose="020B0609020204030204" pitchFamily="49" charset="0"/>
              </a:rPr>
              <a:t>    }</a:t>
            </a:r>
          </a:p>
          <a:p>
            <a:r>
              <a:rPr lang="en-GB" sz="1400" b="0" dirty="0">
                <a:solidFill>
                  <a:srgbClr val="FFFFFF"/>
                </a:solidFill>
                <a:effectLst/>
                <a:latin typeface="Consolas" panose="020B0609020204030204" pitchFamily="49" charset="0"/>
              </a:rPr>
              <a:t>};</a:t>
            </a:r>
          </a:p>
          <a:p>
            <a:br>
              <a:rPr lang="en-GB" sz="1400" b="0" dirty="0">
                <a:solidFill>
                  <a:srgbClr val="FFFFFF"/>
                </a:solidFill>
                <a:effectLst/>
                <a:latin typeface="Consolas" panose="020B0609020204030204" pitchFamily="49" charset="0"/>
              </a:rPr>
            </a:br>
            <a:r>
              <a:rPr lang="en-GB" sz="1400" b="0" dirty="0">
                <a:solidFill>
                  <a:srgbClr val="569CD6"/>
                </a:solidFill>
                <a:effectLst/>
                <a:latin typeface="Consolas" panose="020B0609020204030204" pitchFamily="49" charset="0"/>
              </a:rPr>
              <a:t>void</a:t>
            </a:r>
            <a:r>
              <a:rPr lang="en-GB" sz="1400" b="0" dirty="0">
                <a:solidFill>
                  <a:srgbClr val="FFFFFF"/>
                </a:solidFill>
                <a:effectLst/>
                <a:latin typeface="Consolas" panose="020B0609020204030204" pitchFamily="49" charset="0"/>
              </a:rPr>
              <a:t> </a:t>
            </a:r>
            <a:r>
              <a:rPr lang="en-GB" sz="1400" b="0" dirty="0">
                <a:solidFill>
                  <a:srgbClr val="DCDCAA"/>
                </a:solidFill>
                <a:effectLst/>
                <a:latin typeface="Consolas" panose="020B0609020204030204" pitchFamily="49" charset="0"/>
              </a:rPr>
              <a:t>print</a:t>
            </a:r>
            <a:r>
              <a:rPr lang="en-GB" sz="1400" b="0" dirty="0">
                <a:solidFill>
                  <a:srgbClr val="FFFFFF"/>
                </a:solidFill>
                <a:effectLst/>
                <a:latin typeface="Consolas" panose="020B0609020204030204" pitchFamily="49" charset="0"/>
              </a:rPr>
              <a:t>(</a:t>
            </a:r>
            <a:r>
              <a:rPr lang="en-GB" sz="1400" b="0" dirty="0" err="1">
                <a:solidFill>
                  <a:srgbClr val="4EC9B0"/>
                </a:solidFill>
                <a:effectLst/>
                <a:latin typeface="Consolas" panose="020B0609020204030204" pitchFamily="49" charset="0"/>
              </a:rPr>
              <a:t>MyData</a:t>
            </a:r>
            <a:r>
              <a:rPr lang="en-GB" sz="1400" b="0" dirty="0">
                <a:solidFill>
                  <a:srgbClr val="FFFFFF"/>
                </a:solidFill>
                <a:effectLst/>
                <a:latin typeface="Consolas" panose="020B0609020204030204" pitchFamily="49" charset="0"/>
              </a:rPr>
              <a:t> </a:t>
            </a:r>
            <a:r>
              <a:rPr lang="en-GB" sz="1400" b="0" dirty="0">
                <a:solidFill>
                  <a:srgbClr val="9CDCFE"/>
                </a:solidFill>
                <a:effectLst/>
                <a:latin typeface="Consolas" panose="020B0609020204030204" pitchFamily="49" charset="0"/>
              </a:rPr>
              <a:t>value</a:t>
            </a:r>
            <a:r>
              <a:rPr lang="en-GB" sz="1400" b="0" dirty="0">
                <a:solidFill>
                  <a:srgbClr val="FFFFFF"/>
                </a:solidFill>
                <a:effectLst/>
                <a:latin typeface="Consolas" panose="020B0609020204030204" pitchFamily="49" charset="0"/>
              </a:rPr>
              <a:t>) {</a:t>
            </a:r>
          </a:p>
          <a:p>
            <a:r>
              <a:rPr lang="en-GB" sz="1400" b="0" dirty="0">
                <a:solidFill>
                  <a:srgbClr val="FFFFFF"/>
                </a:solidFill>
                <a:effectLst/>
                <a:latin typeface="Consolas" panose="020B0609020204030204" pitchFamily="49" charset="0"/>
              </a:rPr>
              <a:t>    </a:t>
            </a:r>
            <a:r>
              <a:rPr lang="en-GB" sz="1400" b="0" dirty="0">
                <a:solidFill>
                  <a:srgbClr val="4EC9B0"/>
                </a:solidFill>
                <a:effectLst/>
                <a:latin typeface="Consolas" panose="020B0609020204030204" pitchFamily="49" charset="0"/>
              </a:rPr>
              <a:t>std</a:t>
            </a:r>
            <a:r>
              <a:rPr lang="en-GB" sz="1400" b="0" dirty="0">
                <a:solidFill>
                  <a:srgbClr val="FFFFFF"/>
                </a:solidFill>
                <a:effectLst/>
                <a:latin typeface="Consolas" panose="020B0609020204030204" pitchFamily="49" charset="0"/>
              </a:rPr>
              <a:t>::</a:t>
            </a:r>
            <a:r>
              <a:rPr lang="en-GB" sz="1400" b="0" dirty="0" err="1">
                <a:solidFill>
                  <a:srgbClr val="FFFFFF"/>
                </a:solidFill>
                <a:effectLst/>
                <a:latin typeface="Consolas" panose="020B0609020204030204" pitchFamily="49" charset="0"/>
              </a:rPr>
              <a:t>cout</a:t>
            </a:r>
            <a:r>
              <a:rPr lang="en-GB" sz="1400" b="0" dirty="0">
                <a:solidFill>
                  <a:srgbClr val="FFFFFF"/>
                </a:solidFill>
                <a:effectLst/>
                <a:latin typeface="Consolas" panose="020B0609020204030204" pitchFamily="49" charset="0"/>
              </a:rPr>
              <a:t> </a:t>
            </a:r>
            <a:r>
              <a:rPr lang="en-GB" sz="1400" b="0" dirty="0">
                <a:solidFill>
                  <a:srgbClr val="D4D4D4"/>
                </a:solidFill>
                <a:effectLst/>
                <a:latin typeface="Consolas" panose="020B0609020204030204" pitchFamily="49" charset="0"/>
              </a:rPr>
              <a:t>&lt;&lt;</a:t>
            </a:r>
            <a:r>
              <a:rPr lang="en-GB" sz="1400" b="0" dirty="0">
                <a:solidFill>
                  <a:srgbClr val="FFFFFF"/>
                </a:solidFill>
                <a:effectLst/>
                <a:latin typeface="Consolas" panose="020B0609020204030204" pitchFamily="49" charset="0"/>
              </a:rPr>
              <a:t> </a:t>
            </a:r>
            <a:r>
              <a:rPr lang="en-GB" sz="1400" b="0" dirty="0">
                <a:solidFill>
                  <a:srgbClr val="CE9178"/>
                </a:solidFill>
                <a:effectLst/>
                <a:latin typeface="Consolas" panose="020B0609020204030204" pitchFamily="49" charset="0"/>
              </a:rPr>
              <a:t>"data is "</a:t>
            </a:r>
            <a:r>
              <a:rPr lang="en-GB" sz="1400" b="0" dirty="0">
                <a:solidFill>
                  <a:srgbClr val="FFFFFF"/>
                </a:solidFill>
                <a:effectLst/>
                <a:latin typeface="Consolas" panose="020B0609020204030204" pitchFamily="49" charset="0"/>
              </a:rPr>
              <a:t> </a:t>
            </a:r>
            <a:r>
              <a:rPr lang="en-GB" sz="1400" b="0" dirty="0">
                <a:solidFill>
                  <a:srgbClr val="D4D4D4"/>
                </a:solidFill>
                <a:effectLst/>
                <a:latin typeface="Consolas" panose="020B0609020204030204" pitchFamily="49" charset="0"/>
              </a:rPr>
              <a:t>&lt;&lt;</a:t>
            </a:r>
            <a:r>
              <a:rPr lang="en-GB" sz="1400" b="0" dirty="0">
                <a:solidFill>
                  <a:srgbClr val="FFFFFF"/>
                </a:solidFill>
                <a:effectLst/>
                <a:latin typeface="Consolas" panose="020B0609020204030204" pitchFamily="49" charset="0"/>
              </a:rPr>
              <a:t> </a:t>
            </a:r>
            <a:r>
              <a:rPr lang="en-GB" sz="1400" b="0" dirty="0" err="1">
                <a:solidFill>
                  <a:srgbClr val="9CDCFE"/>
                </a:solidFill>
                <a:effectLst/>
                <a:latin typeface="Consolas" panose="020B0609020204030204" pitchFamily="49" charset="0"/>
              </a:rPr>
              <a:t>value</a:t>
            </a:r>
            <a:r>
              <a:rPr lang="en-GB" sz="1400" b="0" dirty="0" err="1">
                <a:solidFill>
                  <a:srgbClr val="FFFFFF"/>
                </a:solidFill>
                <a:effectLst/>
                <a:latin typeface="Consolas" panose="020B0609020204030204" pitchFamily="49" charset="0"/>
              </a:rPr>
              <a:t>.</a:t>
            </a:r>
            <a:r>
              <a:rPr lang="en-GB" sz="1400" b="0" dirty="0" err="1">
                <a:solidFill>
                  <a:srgbClr val="DCDCAA"/>
                </a:solidFill>
                <a:effectLst/>
                <a:latin typeface="Consolas" panose="020B0609020204030204" pitchFamily="49" charset="0"/>
              </a:rPr>
              <a:t>get_data</a:t>
            </a:r>
            <a:r>
              <a:rPr lang="en-GB" sz="1400" b="0" dirty="0">
                <a:solidFill>
                  <a:srgbClr val="FFFFFF"/>
                </a:solidFill>
                <a:effectLst/>
                <a:latin typeface="Consolas" panose="020B0609020204030204" pitchFamily="49" charset="0"/>
              </a:rPr>
              <a:t>();</a:t>
            </a:r>
          </a:p>
          <a:p>
            <a:r>
              <a:rPr lang="en-GB" sz="1400" b="0" dirty="0">
                <a:solidFill>
                  <a:srgbClr val="FFFFFF"/>
                </a:solidFill>
                <a:effectLst/>
                <a:latin typeface="Consolas" panose="020B0609020204030204" pitchFamily="49" charset="0"/>
              </a:rPr>
              <a:t>}</a:t>
            </a:r>
          </a:p>
          <a:p>
            <a:br>
              <a:rPr lang="en-GB" sz="1400" b="0" dirty="0">
                <a:solidFill>
                  <a:srgbClr val="FFFFFF"/>
                </a:solidFill>
                <a:effectLst/>
                <a:latin typeface="Consolas" panose="020B0609020204030204" pitchFamily="49" charset="0"/>
              </a:rPr>
            </a:br>
            <a:r>
              <a:rPr lang="en-GB" sz="1400" b="0" dirty="0">
                <a:solidFill>
                  <a:srgbClr val="569CD6"/>
                </a:solidFill>
                <a:effectLst/>
                <a:latin typeface="Consolas" panose="020B0609020204030204" pitchFamily="49" charset="0"/>
              </a:rPr>
              <a:t>int</a:t>
            </a:r>
            <a:r>
              <a:rPr lang="en-GB" sz="1400" b="0" dirty="0">
                <a:solidFill>
                  <a:srgbClr val="FFFFFF"/>
                </a:solidFill>
                <a:effectLst/>
                <a:latin typeface="Consolas" panose="020B0609020204030204" pitchFamily="49" charset="0"/>
              </a:rPr>
              <a:t> </a:t>
            </a:r>
            <a:r>
              <a:rPr lang="en-GB" sz="1400" b="0" dirty="0">
                <a:solidFill>
                  <a:srgbClr val="DCDCAA"/>
                </a:solidFill>
                <a:effectLst/>
                <a:latin typeface="Consolas" panose="020B0609020204030204" pitchFamily="49" charset="0"/>
              </a:rPr>
              <a:t>main</a:t>
            </a:r>
            <a:r>
              <a:rPr lang="en-GB" sz="1400" b="0" dirty="0">
                <a:solidFill>
                  <a:srgbClr val="FFFFFF"/>
                </a:solidFill>
                <a:effectLst/>
                <a:latin typeface="Consolas" panose="020B0609020204030204" pitchFamily="49" charset="0"/>
              </a:rPr>
              <a:t>(</a:t>
            </a:r>
            <a:r>
              <a:rPr lang="en-GB" sz="1400" b="0" dirty="0">
                <a:solidFill>
                  <a:srgbClr val="569CD6"/>
                </a:solidFill>
                <a:effectLst/>
                <a:latin typeface="Consolas" panose="020B0609020204030204" pitchFamily="49" charset="0"/>
              </a:rPr>
              <a:t>void</a:t>
            </a:r>
            <a:r>
              <a:rPr lang="en-GB" sz="1400" b="0" dirty="0">
                <a:solidFill>
                  <a:srgbClr val="FFFFFF"/>
                </a:solidFill>
                <a:effectLst/>
                <a:latin typeface="Consolas" panose="020B0609020204030204" pitchFamily="49" charset="0"/>
              </a:rPr>
              <a:t>)</a:t>
            </a:r>
          </a:p>
          <a:p>
            <a:r>
              <a:rPr lang="en-GB" sz="1400" b="0" dirty="0">
                <a:solidFill>
                  <a:srgbClr val="FFFFFF"/>
                </a:solidFill>
                <a:effectLst/>
                <a:latin typeface="Consolas" panose="020B0609020204030204" pitchFamily="49" charset="0"/>
              </a:rPr>
              <a:t>{</a:t>
            </a:r>
          </a:p>
          <a:p>
            <a:r>
              <a:rPr lang="en-GB" sz="1400" b="0" dirty="0">
                <a:solidFill>
                  <a:srgbClr val="7CA668"/>
                </a:solidFill>
                <a:effectLst/>
                <a:latin typeface="Consolas" panose="020B0609020204030204" pitchFamily="49" charset="0"/>
              </a:rPr>
              <a:t>    // Implicitly converts 10 to </a:t>
            </a:r>
            <a:r>
              <a:rPr lang="en-GB" sz="1400" b="0" dirty="0" err="1">
                <a:solidFill>
                  <a:srgbClr val="7CA668"/>
                </a:solidFill>
                <a:effectLst/>
                <a:latin typeface="Consolas" panose="020B0609020204030204" pitchFamily="49" charset="0"/>
              </a:rPr>
              <a:t>MyData</a:t>
            </a:r>
            <a:r>
              <a:rPr lang="en-GB" sz="1400" b="0" dirty="0">
                <a:solidFill>
                  <a:srgbClr val="7CA668"/>
                </a:solidFill>
                <a:effectLst/>
                <a:latin typeface="Consolas" panose="020B0609020204030204" pitchFamily="49" charset="0"/>
              </a:rPr>
              <a:t> object via converting constructor</a:t>
            </a:r>
            <a:endParaRPr lang="en-GB" sz="1400" b="0" dirty="0">
              <a:solidFill>
                <a:srgbClr val="FFFFFF"/>
              </a:solidFill>
              <a:effectLst/>
              <a:latin typeface="Consolas" panose="020B0609020204030204" pitchFamily="49" charset="0"/>
            </a:endParaRPr>
          </a:p>
          <a:p>
            <a:r>
              <a:rPr lang="en-GB" sz="1400" b="0" dirty="0">
                <a:solidFill>
                  <a:srgbClr val="FFFFFF"/>
                </a:solidFill>
                <a:effectLst/>
                <a:latin typeface="Consolas" panose="020B0609020204030204" pitchFamily="49" charset="0"/>
              </a:rPr>
              <a:t>    </a:t>
            </a:r>
            <a:r>
              <a:rPr lang="en-GB" sz="1400" b="0" dirty="0">
                <a:solidFill>
                  <a:srgbClr val="DCDCAA"/>
                </a:solidFill>
                <a:effectLst/>
                <a:latin typeface="Consolas" panose="020B0609020204030204" pitchFamily="49" charset="0"/>
              </a:rPr>
              <a:t>print</a:t>
            </a:r>
            <a:r>
              <a:rPr lang="en-GB" sz="1400" b="0" dirty="0">
                <a:solidFill>
                  <a:srgbClr val="FFFFFF"/>
                </a:solidFill>
                <a:effectLst/>
                <a:latin typeface="Consolas" panose="020B0609020204030204" pitchFamily="49" charset="0"/>
              </a:rPr>
              <a:t>(</a:t>
            </a:r>
            <a:r>
              <a:rPr lang="en-GB" sz="1400" b="0" dirty="0">
                <a:solidFill>
                  <a:srgbClr val="B5CEA8"/>
                </a:solidFill>
                <a:effectLst/>
                <a:latin typeface="Consolas" panose="020B0609020204030204" pitchFamily="49" charset="0"/>
              </a:rPr>
              <a:t>10</a:t>
            </a:r>
            <a:r>
              <a:rPr lang="en-GB" sz="1400" b="0" dirty="0">
                <a:solidFill>
                  <a:srgbClr val="FFFFFF"/>
                </a:solidFill>
                <a:effectLst/>
                <a:latin typeface="Consolas" panose="020B0609020204030204" pitchFamily="49" charset="0"/>
              </a:rPr>
              <a:t>);</a:t>
            </a:r>
          </a:p>
          <a:p>
            <a:br>
              <a:rPr lang="en-GB" sz="1400" b="0" dirty="0">
                <a:solidFill>
                  <a:srgbClr val="FFFFFF"/>
                </a:solidFill>
                <a:effectLst/>
                <a:latin typeface="Consolas" panose="020B0609020204030204" pitchFamily="49" charset="0"/>
              </a:rPr>
            </a:br>
            <a:r>
              <a:rPr lang="en-GB" sz="1400" b="0" dirty="0">
                <a:solidFill>
                  <a:srgbClr val="7CA668"/>
                </a:solidFill>
                <a:effectLst/>
                <a:latin typeface="Consolas" panose="020B0609020204030204" pitchFamily="49" charset="0"/>
              </a:rPr>
              <a:t>    // Explicit version (add explicit keyword to enforce)</a:t>
            </a:r>
            <a:endParaRPr lang="en-GB" sz="1400" b="0" dirty="0">
              <a:solidFill>
                <a:srgbClr val="FFFFFF"/>
              </a:solidFill>
              <a:effectLst/>
              <a:latin typeface="Consolas" panose="020B0609020204030204" pitchFamily="49" charset="0"/>
            </a:endParaRPr>
          </a:p>
          <a:p>
            <a:r>
              <a:rPr lang="en-GB" sz="1400" b="0" dirty="0">
                <a:solidFill>
                  <a:srgbClr val="FFFFFF"/>
                </a:solidFill>
                <a:effectLst/>
                <a:latin typeface="Consolas" panose="020B0609020204030204" pitchFamily="49" charset="0"/>
              </a:rPr>
              <a:t>    </a:t>
            </a:r>
            <a:r>
              <a:rPr lang="en-GB" sz="1400" b="0" dirty="0">
                <a:solidFill>
                  <a:srgbClr val="DCDCAA"/>
                </a:solidFill>
                <a:effectLst/>
                <a:latin typeface="Consolas" panose="020B0609020204030204" pitchFamily="49" charset="0"/>
              </a:rPr>
              <a:t>print</a:t>
            </a:r>
            <a:r>
              <a:rPr lang="en-GB" sz="1400" b="0" dirty="0">
                <a:solidFill>
                  <a:srgbClr val="FFFFFF"/>
                </a:solidFill>
                <a:effectLst/>
                <a:latin typeface="Consolas" panose="020B0609020204030204" pitchFamily="49" charset="0"/>
              </a:rPr>
              <a:t>(</a:t>
            </a:r>
            <a:r>
              <a:rPr lang="en-GB" sz="1400" b="0" dirty="0" err="1">
                <a:solidFill>
                  <a:srgbClr val="DCDCAA"/>
                </a:solidFill>
                <a:effectLst/>
                <a:latin typeface="Consolas" panose="020B0609020204030204" pitchFamily="49" charset="0"/>
              </a:rPr>
              <a:t>MyData</a:t>
            </a:r>
            <a:r>
              <a:rPr lang="en-GB" sz="1400" b="0" dirty="0">
                <a:solidFill>
                  <a:srgbClr val="FFFFFF"/>
                </a:solidFill>
                <a:effectLst/>
                <a:latin typeface="Consolas" panose="020B0609020204030204" pitchFamily="49" charset="0"/>
              </a:rPr>
              <a:t>(</a:t>
            </a:r>
            <a:r>
              <a:rPr lang="en-GB" sz="1400" b="0" dirty="0">
                <a:solidFill>
                  <a:srgbClr val="B5CEA8"/>
                </a:solidFill>
                <a:effectLst/>
                <a:latin typeface="Consolas" panose="020B0609020204030204" pitchFamily="49" charset="0"/>
              </a:rPr>
              <a:t>10</a:t>
            </a:r>
            <a:r>
              <a:rPr lang="en-GB" sz="1400" b="0" dirty="0">
                <a:solidFill>
                  <a:srgbClr val="FFFFFF"/>
                </a:solidFill>
                <a:effectLst/>
                <a:latin typeface="Consolas" panose="020B0609020204030204" pitchFamily="49" charset="0"/>
              </a:rPr>
              <a:t>));</a:t>
            </a:r>
          </a:p>
          <a:p>
            <a:br>
              <a:rPr lang="en-GB" sz="1400" b="0" dirty="0">
                <a:solidFill>
                  <a:srgbClr val="FFFFFF"/>
                </a:solidFill>
                <a:effectLst/>
                <a:latin typeface="Consolas" panose="020B0609020204030204" pitchFamily="49" charset="0"/>
              </a:rPr>
            </a:br>
            <a:r>
              <a:rPr lang="en-GB" sz="1400" b="0" dirty="0">
                <a:solidFill>
                  <a:srgbClr val="FFFFFF"/>
                </a:solidFill>
                <a:effectLst/>
                <a:latin typeface="Consolas" panose="020B0609020204030204" pitchFamily="49" charset="0"/>
              </a:rPr>
              <a:t>    </a:t>
            </a:r>
            <a:r>
              <a:rPr lang="en-GB" sz="1400" b="0" dirty="0">
                <a:solidFill>
                  <a:srgbClr val="C586C0"/>
                </a:solidFill>
                <a:effectLst/>
                <a:latin typeface="Consolas" panose="020B0609020204030204" pitchFamily="49" charset="0"/>
              </a:rPr>
              <a:t>return</a:t>
            </a:r>
            <a:r>
              <a:rPr lang="en-GB" sz="1400" b="0" dirty="0">
                <a:solidFill>
                  <a:srgbClr val="FFFFFF"/>
                </a:solidFill>
                <a:effectLst/>
                <a:latin typeface="Consolas" panose="020B0609020204030204" pitchFamily="49" charset="0"/>
              </a:rPr>
              <a:t> </a:t>
            </a:r>
            <a:r>
              <a:rPr lang="en-GB" sz="1400" b="0" dirty="0">
                <a:solidFill>
                  <a:srgbClr val="B5CEA8"/>
                </a:solidFill>
                <a:effectLst/>
                <a:latin typeface="Consolas" panose="020B0609020204030204" pitchFamily="49" charset="0"/>
              </a:rPr>
              <a:t>0</a:t>
            </a:r>
            <a:r>
              <a:rPr lang="en-GB" sz="1400" b="0" dirty="0">
                <a:solidFill>
                  <a:srgbClr val="FFFFFF"/>
                </a:solidFill>
                <a:effectLst/>
                <a:latin typeface="Consolas" panose="020B0609020204030204" pitchFamily="49" charset="0"/>
              </a:rPr>
              <a:t>;</a:t>
            </a:r>
          </a:p>
          <a:p>
            <a:r>
              <a:rPr lang="en-GB" sz="1400" b="0" dirty="0">
                <a:solidFill>
                  <a:srgbClr val="FFFFFF"/>
                </a:solidFill>
                <a:effectLst/>
                <a:latin typeface="Consolas" panose="020B0609020204030204" pitchFamily="49" charset="0"/>
              </a:rPr>
              <a:t>}</a:t>
            </a:r>
          </a:p>
        </p:txBody>
      </p:sp>
    </p:spTree>
    <p:extLst>
      <p:ext uri="{BB962C8B-B14F-4D97-AF65-F5344CB8AC3E}">
        <p14:creationId xmlns:p14="http://schemas.microsoft.com/office/powerpoint/2010/main" val="33861980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DF77377-8C55-DA72-272B-0F9CCA45667E}"/>
              </a:ext>
            </a:extLst>
          </p:cNvPr>
          <p:cNvSpPr>
            <a:spLocks noGrp="1"/>
          </p:cNvSpPr>
          <p:nvPr>
            <p:ph type="body" sz="quarter" idx="10"/>
          </p:nvPr>
        </p:nvSpPr>
        <p:spPr/>
        <p:txBody>
          <a:bodyPr/>
          <a:lstStyle/>
          <a:p>
            <a:r>
              <a:rPr lang="en-GB" cap="none" dirty="0"/>
              <a:t>Class Friends</a:t>
            </a:r>
          </a:p>
        </p:txBody>
      </p:sp>
      <p:sp>
        <p:nvSpPr>
          <p:cNvPr id="4" name="TextBox 3">
            <a:extLst>
              <a:ext uri="{FF2B5EF4-FFF2-40B4-BE49-F238E27FC236}">
                <a16:creationId xmlns:a16="http://schemas.microsoft.com/office/drawing/2014/main" id="{774FAD53-1A0E-7154-72B7-78B3AABB4656}"/>
              </a:ext>
            </a:extLst>
          </p:cNvPr>
          <p:cNvSpPr txBox="1"/>
          <p:nvPr/>
        </p:nvSpPr>
        <p:spPr>
          <a:xfrm>
            <a:off x="4583430" y="562552"/>
            <a:ext cx="6664960" cy="2246769"/>
          </a:xfrm>
          <a:prstGeom prst="rect">
            <a:avLst/>
          </a:prstGeom>
          <a:solidFill>
            <a:srgbClr val="000000"/>
          </a:solidFill>
        </p:spPr>
        <p:txBody>
          <a:bodyPr wrap="square">
            <a:spAutoFit/>
          </a:bodyPr>
          <a:lstStyle/>
          <a:p>
            <a:r>
              <a:rPr lang="en-US" sz="1400" b="0" dirty="0">
                <a:solidFill>
                  <a:srgbClr val="569CD6"/>
                </a:solidFill>
                <a:effectLst/>
                <a:latin typeface="Consolas" panose="020B0609020204030204" pitchFamily="49" charset="0"/>
              </a:rPr>
              <a:t>class</a:t>
            </a:r>
            <a:r>
              <a:rPr lang="en-US" sz="1400" b="0" dirty="0">
                <a:solidFill>
                  <a:srgbClr val="FFFFFF"/>
                </a:solidFill>
                <a:effectLst/>
                <a:latin typeface="Consolas" panose="020B0609020204030204" pitchFamily="49" charset="0"/>
              </a:rPr>
              <a:t> </a:t>
            </a:r>
            <a:r>
              <a:rPr lang="en-US" sz="1400" b="0" dirty="0">
                <a:solidFill>
                  <a:srgbClr val="4EC9B0"/>
                </a:solidFill>
                <a:effectLst/>
                <a:latin typeface="Consolas" panose="020B0609020204030204" pitchFamily="49" charset="0"/>
              </a:rPr>
              <a:t>Hopper</a:t>
            </a:r>
            <a:r>
              <a:rPr lang="en-US" sz="1400" b="0" dirty="0">
                <a:solidFill>
                  <a:srgbClr val="FFFFFF"/>
                </a:solidFill>
                <a:effectLst/>
                <a:latin typeface="Consolas" panose="020B0609020204030204" pitchFamily="49" charset="0"/>
              </a:rPr>
              <a:t> {</a:t>
            </a:r>
          </a:p>
          <a:p>
            <a:r>
              <a:rPr lang="en-US" sz="1400" b="0" dirty="0">
                <a:solidFill>
                  <a:srgbClr val="569CD6"/>
                </a:solidFill>
                <a:effectLst/>
                <a:latin typeface="Consolas" panose="020B0609020204030204" pitchFamily="49" charset="0"/>
              </a:rPr>
              <a:t>public:</a:t>
            </a:r>
            <a:endParaRPr lang="en-US" sz="1400" b="0" dirty="0">
              <a:solidFill>
                <a:srgbClr val="FFFFFF"/>
              </a:solidFill>
              <a:effectLst/>
              <a:latin typeface="Consolas" panose="020B0609020204030204" pitchFamily="49" charset="0"/>
            </a:endParaRPr>
          </a:p>
          <a:p>
            <a:r>
              <a:rPr lang="en-US" sz="1400" b="0" dirty="0">
                <a:solidFill>
                  <a:srgbClr val="FFFFFF"/>
                </a:solidFill>
                <a:effectLst/>
                <a:latin typeface="Consolas" panose="020B0609020204030204" pitchFamily="49" charset="0"/>
              </a:rPr>
              <a:t>    </a:t>
            </a:r>
            <a:r>
              <a:rPr lang="en-US" sz="1400" b="0" dirty="0">
                <a:solidFill>
                  <a:srgbClr val="DCDCAA"/>
                </a:solidFill>
                <a:effectLst/>
                <a:latin typeface="Consolas" panose="020B0609020204030204" pitchFamily="49" charset="0"/>
              </a:rPr>
              <a:t>Hopper</a:t>
            </a:r>
            <a:r>
              <a:rPr lang="en-US" sz="1400" b="0" dirty="0">
                <a:solidFill>
                  <a:srgbClr val="FFFFFF"/>
                </a:solidFill>
                <a:effectLst/>
                <a:latin typeface="Consolas" panose="020B0609020204030204" pitchFamily="49" charset="0"/>
              </a:rPr>
              <a:t>(</a:t>
            </a:r>
            <a:r>
              <a:rPr lang="en-US" sz="1400" b="0" dirty="0">
                <a:solidFill>
                  <a:srgbClr val="569CD6"/>
                </a:solidFill>
                <a:effectLst/>
                <a:latin typeface="Consolas" panose="020B0609020204030204" pitchFamily="49" charset="0"/>
              </a:rPr>
              <a:t>const</a:t>
            </a:r>
            <a:r>
              <a:rPr lang="en-US" sz="1400" b="0" dirty="0">
                <a:solidFill>
                  <a:srgbClr val="FFFFFF"/>
                </a:solidFill>
                <a:effectLst/>
                <a:latin typeface="Consolas" panose="020B0609020204030204" pitchFamily="49" charset="0"/>
              </a:rPr>
              <a:t> </a:t>
            </a:r>
            <a:r>
              <a:rPr lang="en-US" sz="1400" b="0" dirty="0">
                <a:solidFill>
                  <a:srgbClr val="569CD6"/>
                </a:solidFill>
                <a:effectLst/>
                <a:latin typeface="Consolas" panose="020B0609020204030204" pitchFamily="49" charset="0"/>
              </a:rPr>
              <a:t>char*</a:t>
            </a:r>
            <a:r>
              <a:rPr lang="en-US" sz="1400" b="0" dirty="0">
                <a:solidFill>
                  <a:srgbClr val="FFFFFF"/>
                </a:solidFill>
                <a:effectLst/>
                <a:latin typeface="Consolas" panose="020B0609020204030204" pitchFamily="49" charset="0"/>
              </a:rPr>
              <a:t> </a:t>
            </a:r>
            <a:r>
              <a:rPr lang="en-US" sz="1400" b="0" dirty="0">
                <a:solidFill>
                  <a:srgbClr val="9CDCFE"/>
                </a:solidFill>
                <a:effectLst/>
                <a:latin typeface="Consolas" panose="020B0609020204030204" pitchFamily="49" charset="0"/>
              </a:rPr>
              <a:t>name</a:t>
            </a:r>
            <a:r>
              <a:rPr lang="en-US" sz="1400" b="0" dirty="0">
                <a:solidFill>
                  <a:srgbClr val="FFFFFF"/>
                </a:solidFill>
                <a:effectLst/>
                <a:latin typeface="Consolas" panose="020B0609020204030204" pitchFamily="49" charset="0"/>
              </a:rPr>
              <a:t>, </a:t>
            </a:r>
            <a:r>
              <a:rPr lang="en-US" sz="1400" b="0" dirty="0">
                <a:solidFill>
                  <a:srgbClr val="569CD6"/>
                </a:solidFill>
                <a:effectLst/>
                <a:latin typeface="Consolas" panose="020B0609020204030204" pitchFamily="49" charset="0"/>
              </a:rPr>
              <a:t>int</a:t>
            </a:r>
            <a:r>
              <a:rPr lang="en-US" sz="1400" b="0" dirty="0">
                <a:solidFill>
                  <a:srgbClr val="FFFFFF"/>
                </a:solidFill>
                <a:effectLst/>
                <a:latin typeface="Consolas" panose="020B0609020204030204" pitchFamily="49" charset="0"/>
              </a:rPr>
              <a:t> </a:t>
            </a:r>
            <a:r>
              <a:rPr lang="en-US" sz="1400" b="0" dirty="0">
                <a:solidFill>
                  <a:srgbClr val="9CDCFE"/>
                </a:solidFill>
                <a:effectLst/>
                <a:latin typeface="Consolas" panose="020B0609020204030204" pitchFamily="49" charset="0"/>
              </a:rPr>
              <a:t>capacity</a:t>
            </a:r>
            <a:r>
              <a:rPr lang="en-US" sz="1400" b="0" dirty="0">
                <a:solidFill>
                  <a:srgbClr val="FFFFFF"/>
                </a:solidFill>
                <a:effectLst/>
                <a:latin typeface="Consolas" panose="020B0609020204030204" pitchFamily="49" charset="0"/>
              </a:rPr>
              <a:t>) : </a:t>
            </a:r>
            <a:r>
              <a:rPr lang="en-US" sz="1400" b="0" dirty="0">
                <a:solidFill>
                  <a:srgbClr val="DCDCAA"/>
                </a:solidFill>
                <a:effectLst/>
                <a:latin typeface="Consolas" panose="020B0609020204030204" pitchFamily="49" charset="0"/>
              </a:rPr>
              <a:t>_name</a:t>
            </a:r>
            <a:r>
              <a:rPr lang="en-US" sz="1400" b="0" dirty="0">
                <a:solidFill>
                  <a:srgbClr val="FFFFFF"/>
                </a:solidFill>
                <a:effectLst/>
                <a:latin typeface="Consolas" panose="020B0609020204030204" pitchFamily="49" charset="0"/>
              </a:rPr>
              <a:t>(name), </a:t>
            </a:r>
            <a:r>
              <a:rPr lang="en-US" sz="1400" b="0" dirty="0">
                <a:solidFill>
                  <a:srgbClr val="DCDCAA"/>
                </a:solidFill>
                <a:effectLst/>
                <a:latin typeface="Consolas" panose="020B0609020204030204" pitchFamily="49" charset="0"/>
              </a:rPr>
              <a:t>_capacity</a:t>
            </a:r>
            <a:r>
              <a:rPr lang="en-US" sz="1400" b="0" dirty="0">
                <a:solidFill>
                  <a:srgbClr val="FFFFFF"/>
                </a:solidFill>
                <a:effectLst/>
                <a:latin typeface="Consolas" panose="020B0609020204030204" pitchFamily="49" charset="0"/>
              </a:rPr>
              <a:t>(capacity) {}</a:t>
            </a:r>
          </a:p>
          <a:p>
            <a:r>
              <a:rPr lang="en-US" sz="1400" b="0" dirty="0">
                <a:solidFill>
                  <a:srgbClr val="569CD6"/>
                </a:solidFill>
                <a:effectLst/>
                <a:latin typeface="Consolas" panose="020B0609020204030204" pitchFamily="49" charset="0"/>
              </a:rPr>
              <a:t>private:</a:t>
            </a:r>
            <a:endParaRPr lang="en-US" sz="1400" b="0" dirty="0">
              <a:solidFill>
                <a:srgbClr val="FFFFFF"/>
              </a:solidFill>
              <a:effectLst/>
              <a:latin typeface="Consolas" panose="020B0609020204030204" pitchFamily="49" charset="0"/>
            </a:endParaRPr>
          </a:p>
          <a:p>
            <a:r>
              <a:rPr lang="en-US" sz="1400" b="0" dirty="0">
                <a:solidFill>
                  <a:srgbClr val="FFFFFF"/>
                </a:solidFill>
                <a:effectLst/>
                <a:latin typeface="Consolas" panose="020B0609020204030204" pitchFamily="49" charset="0"/>
              </a:rPr>
              <a:t>    </a:t>
            </a:r>
            <a:r>
              <a:rPr lang="en-US" sz="1400" b="0" dirty="0">
                <a:solidFill>
                  <a:srgbClr val="569CD6"/>
                </a:solidFill>
                <a:effectLst/>
                <a:latin typeface="Consolas" panose="020B0609020204030204" pitchFamily="49" charset="0"/>
              </a:rPr>
              <a:t>friend</a:t>
            </a:r>
            <a:r>
              <a:rPr lang="en-US" sz="1400" b="0" dirty="0">
                <a:solidFill>
                  <a:srgbClr val="FFFFFF"/>
                </a:solidFill>
                <a:effectLst/>
                <a:latin typeface="Consolas" panose="020B0609020204030204" pitchFamily="49" charset="0"/>
              </a:rPr>
              <a:t> </a:t>
            </a:r>
            <a:r>
              <a:rPr lang="en-US" sz="1400" b="0" dirty="0">
                <a:solidFill>
                  <a:srgbClr val="569CD6"/>
                </a:solidFill>
                <a:effectLst/>
                <a:latin typeface="Consolas" panose="020B0609020204030204" pitchFamily="49" charset="0"/>
              </a:rPr>
              <a:t>auto</a:t>
            </a:r>
            <a:r>
              <a:rPr lang="en-US" sz="1400" b="0" dirty="0">
                <a:solidFill>
                  <a:srgbClr val="FFFFFF"/>
                </a:solidFill>
                <a:effectLst/>
                <a:latin typeface="Consolas" panose="020B0609020204030204" pitchFamily="49" charset="0"/>
              </a:rPr>
              <a:t> </a:t>
            </a:r>
            <a:r>
              <a:rPr lang="en-US" sz="1400" b="0" dirty="0">
                <a:solidFill>
                  <a:srgbClr val="C586C0"/>
                </a:solidFill>
                <a:effectLst/>
                <a:latin typeface="Consolas" panose="020B0609020204030204" pitchFamily="49" charset="0"/>
              </a:rPr>
              <a:t>operator</a:t>
            </a:r>
            <a:r>
              <a:rPr lang="en-US" sz="1400" b="0" dirty="0">
                <a:solidFill>
                  <a:srgbClr val="FFFFFF"/>
                </a:solidFill>
                <a:effectLst/>
                <a:latin typeface="Consolas" panose="020B0609020204030204" pitchFamily="49" charset="0"/>
              </a:rPr>
              <a:t> &lt;=&gt; (</a:t>
            </a:r>
            <a:r>
              <a:rPr lang="en-US" sz="1400" b="0" dirty="0">
                <a:solidFill>
                  <a:srgbClr val="569CD6"/>
                </a:solidFill>
                <a:effectLst/>
                <a:latin typeface="Consolas" panose="020B0609020204030204" pitchFamily="49" charset="0"/>
              </a:rPr>
              <a:t>const</a:t>
            </a:r>
            <a:r>
              <a:rPr lang="en-US" sz="1400" b="0" dirty="0">
                <a:solidFill>
                  <a:srgbClr val="FFFFFF"/>
                </a:solidFill>
                <a:effectLst/>
                <a:latin typeface="Consolas" panose="020B0609020204030204" pitchFamily="49" charset="0"/>
              </a:rPr>
              <a:t> </a:t>
            </a:r>
            <a:r>
              <a:rPr lang="en-US" sz="1400" b="0" dirty="0">
                <a:solidFill>
                  <a:srgbClr val="4EC9B0"/>
                </a:solidFill>
                <a:effectLst/>
                <a:latin typeface="Consolas" panose="020B0609020204030204" pitchFamily="49" charset="0"/>
              </a:rPr>
              <a:t>Hopper</a:t>
            </a:r>
            <a:r>
              <a:rPr lang="en-US" sz="1400" b="0" dirty="0">
                <a:solidFill>
                  <a:srgbClr val="569CD6"/>
                </a:solidFill>
                <a:effectLst/>
                <a:latin typeface="Consolas" panose="020B0609020204030204" pitchFamily="49" charset="0"/>
              </a:rPr>
              <a:t>&amp;</a:t>
            </a:r>
            <a:r>
              <a:rPr lang="en-US" sz="1400" b="0" dirty="0">
                <a:solidFill>
                  <a:srgbClr val="FFFFFF"/>
                </a:solidFill>
                <a:effectLst/>
                <a:latin typeface="Consolas" panose="020B0609020204030204" pitchFamily="49" charset="0"/>
              </a:rPr>
              <a:t> </a:t>
            </a:r>
            <a:r>
              <a:rPr lang="en-US" sz="1400" b="0" dirty="0" err="1">
                <a:solidFill>
                  <a:srgbClr val="9CDCFE"/>
                </a:solidFill>
                <a:effectLst/>
                <a:latin typeface="Consolas" panose="020B0609020204030204" pitchFamily="49" charset="0"/>
              </a:rPr>
              <a:t>lhs</a:t>
            </a:r>
            <a:r>
              <a:rPr lang="en-US" sz="1400" b="0" dirty="0">
                <a:solidFill>
                  <a:srgbClr val="FFFFFF"/>
                </a:solidFill>
                <a:effectLst/>
                <a:latin typeface="Consolas" panose="020B0609020204030204" pitchFamily="49" charset="0"/>
              </a:rPr>
              <a:t>, </a:t>
            </a:r>
            <a:r>
              <a:rPr lang="en-US" sz="1400" b="0" dirty="0">
                <a:solidFill>
                  <a:srgbClr val="569CD6"/>
                </a:solidFill>
                <a:effectLst/>
                <a:latin typeface="Consolas" panose="020B0609020204030204" pitchFamily="49" charset="0"/>
              </a:rPr>
              <a:t>int</a:t>
            </a:r>
            <a:r>
              <a:rPr lang="en-US" sz="1400" b="0" dirty="0">
                <a:solidFill>
                  <a:srgbClr val="FFFFFF"/>
                </a:solidFill>
                <a:effectLst/>
                <a:latin typeface="Consolas" panose="020B0609020204030204" pitchFamily="49" charset="0"/>
              </a:rPr>
              <a:t> </a:t>
            </a:r>
            <a:r>
              <a:rPr lang="en-US" sz="1400" b="0" dirty="0">
                <a:solidFill>
                  <a:srgbClr val="9CDCFE"/>
                </a:solidFill>
                <a:effectLst/>
                <a:latin typeface="Consolas" panose="020B0609020204030204" pitchFamily="49" charset="0"/>
              </a:rPr>
              <a:t>required</a:t>
            </a:r>
            <a:r>
              <a:rPr lang="en-US" sz="1400" b="0" dirty="0">
                <a:solidFill>
                  <a:srgbClr val="FFFFFF"/>
                </a:solidFill>
                <a:effectLst/>
                <a:latin typeface="Consolas" panose="020B0609020204030204" pitchFamily="49" charset="0"/>
              </a:rPr>
              <a:t>);</a:t>
            </a:r>
          </a:p>
          <a:p>
            <a:r>
              <a:rPr lang="en-US" sz="1400" b="0" dirty="0">
                <a:solidFill>
                  <a:srgbClr val="FFFFFF"/>
                </a:solidFill>
                <a:effectLst/>
                <a:latin typeface="Consolas" panose="020B0609020204030204" pitchFamily="49" charset="0"/>
              </a:rPr>
              <a:t>    </a:t>
            </a:r>
            <a:r>
              <a:rPr lang="en-US" sz="1400" b="0" dirty="0">
                <a:solidFill>
                  <a:srgbClr val="569CD6"/>
                </a:solidFill>
                <a:effectLst/>
                <a:latin typeface="Consolas" panose="020B0609020204030204" pitchFamily="49" charset="0"/>
              </a:rPr>
              <a:t>friend</a:t>
            </a:r>
            <a:r>
              <a:rPr lang="en-US" sz="1400" b="0" dirty="0">
                <a:solidFill>
                  <a:srgbClr val="FFFFFF"/>
                </a:solidFill>
                <a:effectLst/>
                <a:latin typeface="Consolas" panose="020B0609020204030204" pitchFamily="49" charset="0"/>
              </a:rPr>
              <a:t> </a:t>
            </a:r>
            <a:r>
              <a:rPr lang="en-US" sz="1400" b="0" dirty="0">
                <a:solidFill>
                  <a:srgbClr val="569CD6"/>
                </a:solidFill>
                <a:effectLst/>
                <a:latin typeface="Consolas" panose="020B0609020204030204" pitchFamily="49" charset="0"/>
              </a:rPr>
              <a:t>auto</a:t>
            </a:r>
            <a:r>
              <a:rPr lang="en-US" sz="1400" b="0" dirty="0">
                <a:solidFill>
                  <a:srgbClr val="FFFFFF"/>
                </a:solidFill>
                <a:effectLst/>
                <a:latin typeface="Consolas" panose="020B0609020204030204" pitchFamily="49" charset="0"/>
              </a:rPr>
              <a:t> </a:t>
            </a:r>
            <a:r>
              <a:rPr lang="en-US" sz="1400" b="0" dirty="0">
                <a:solidFill>
                  <a:srgbClr val="C586C0"/>
                </a:solidFill>
                <a:effectLst/>
                <a:latin typeface="Consolas" panose="020B0609020204030204" pitchFamily="49" charset="0"/>
              </a:rPr>
              <a:t>operator</a:t>
            </a:r>
            <a:r>
              <a:rPr lang="en-US" sz="1400" b="0" dirty="0">
                <a:solidFill>
                  <a:srgbClr val="FFFFFF"/>
                </a:solidFill>
                <a:effectLst/>
                <a:latin typeface="Consolas" panose="020B0609020204030204" pitchFamily="49" charset="0"/>
              </a:rPr>
              <a:t> &lt;=&gt; (</a:t>
            </a:r>
            <a:r>
              <a:rPr lang="en-US" sz="1400" b="0" dirty="0">
                <a:solidFill>
                  <a:srgbClr val="569CD6"/>
                </a:solidFill>
                <a:effectLst/>
                <a:latin typeface="Consolas" panose="020B0609020204030204" pitchFamily="49" charset="0"/>
              </a:rPr>
              <a:t>int</a:t>
            </a:r>
            <a:r>
              <a:rPr lang="en-US" sz="1400" b="0" dirty="0">
                <a:solidFill>
                  <a:srgbClr val="FFFFFF"/>
                </a:solidFill>
                <a:effectLst/>
                <a:latin typeface="Consolas" panose="020B0609020204030204" pitchFamily="49" charset="0"/>
              </a:rPr>
              <a:t> </a:t>
            </a:r>
            <a:r>
              <a:rPr lang="en-US" sz="1400" b="0" dirty="0">
                <a:solidFill>
                  <a:srgbClr val="9CDCFE"/>
                </a:solidFill>
                <a:effectLst/>
                <a:latin typeface="Consolas" panose="020B0609020204030204" pitchFamily="49" charset="0"/>
              </a:rPr>
              <a:t>required</a:t>
            </a:r>
            <a:r>
              <a:rPr lang="en-US" sz="1400" b="0" dirty="0">
                <a:solidFill>
                  <a:srgbClr val="FFFFFF"/>
                </a:solidFill>
                <a:effectLst/>
                <a:latin typeface="Consolas" panose="020B0609020204030204" pitchFamily="49" charset="0"/>
              </a:rPr>
              <a:t>, </a:t>
            </a:r>
            <a:r>
              <a:rPr lang="en-US" sz="1400" b="0" dirty="0">
                <a:solidFill>
                  <a:srgbClr val="569CD6"/>
                </a:solidFill>
                <a:effectLst/>
                <a:latin typeface="Consolas" panose="020B0609020204030204" pitchFamily="49" charset="0"/>
              </a:rPr>
              <a:t>const</a:t>
            </a:r>
            <a:r>
              <a:rPr lang="en-US" sz="1400" b="0" dirty="0">
                <a:solidFill>
                  <a:srgbClr val="FFFFFF"/>
                </a:solidFill>
                <a:effectLst/>
                <a:latin typeface="Consolas" panose="020B0609020204030204" pitchFamily="49" charset="0"/>
              </a:rPr>
              <a:t> </a:t>
            </a:r>
            <a:r>
              <a:rPr lang="en-US" sz="1400" b="0" dirty="0">
                <a:solidFill>
                  <a:srgbClr val="4EC9B0"/>
                </a:solidFill>
                <a:effectLst/>
                <a:latin typeface="Consolas" panose="020B0609020204030204" pitchFamily="49" charset="0"/>
              </a:rPr>
              <a:t>Hopper</a:t>
            </a:r>
            <a:r>
              <a:rPr lang="en-US" sz="1400" b="0" dirty="0">
                <a:solidFill>
                  <a:srgbClr val="569CD6"/>
                </a:solidFill>
                <a:effectLst/>
                <a:latin typeface="Consolas" panose="020B0609020204030204" pitchFamily="49" charset="0"/>
              </a:rPr>
              <a:t>&amp;</a:t>
            </a:r>
            <a:r>
              <a:rPr lang="en-US" sz="1400" b="0" dirty="0">
                <a:solidFill>
                  <a:srgbClr val="FFFFFF"/>
                </a:solidFill>
                <a:effectLst/>
                <a:latin typeface="Consolas" panose="020B0609020204030204" pitchFamily="49" charset="0"/>
              </a:rPr>
              <a:t> </a:t>
            </a:r>
            <a:r>
              <a:rPr lang="en-US" sz="1400" b="0" dirty="0" err="1">
                <a:solidFill>
                  <a:srgbClr val="9CDCFE"/>
                </a:solidFill>
                <a:effectLst/>
                <a:latin typeface="Consolas" panose="020B0609020204030204" pitchFamily="49" charset="0"/>
              </a:rPr>
              <a:t>rhs</a:t>
            </a:r>
            <a:r>
              <a:rPr lang="en-US" sz="1400" b="0" dirty="0">
                <a:solidFill>
                  <a:srgbClr val="FFFFFF"/>
                </a:solidFill>
                <a:effectLst/>
                <a:latin typeface="Consolas" panose="020B0609020204030204" pitchFamily="49" charset="0"/>
              </a:rPr>
              <a:t>);</a:t>
            </a:r>
          </a:p>
          <a:p>
            <a:r>
              <a:rPr lang="en-US" sz="1400" b="0" dirty="0">
                <a:solidFill>
                  <a:srgbClr val="FFFFFF"/>
                </a:solidFill>
                <a:effectLst/>
                <a:latin typeface="Consolas" panose="020B0609020204030204" pitchFamily="49" charset="0"/>
              </a:rPr>
              <a:t>    </a:t>
            </a:r>
            <a:r>
              <a:rPr lang="en-US" sz="1400" b="0" dirty="0">
                <a:solidFill>
                  <a:srgbClr val="569CD6"/>
                </a:solidFill>
                <a:effectLst/>
                <a:latin typeface="Consolas" panose="020B0609020204030204" pitchFamily="49" charset="0"/>
              </a:rPr>
              <a:t>friend</a:t>
            </a:r>
            <a:r>
              <a:rPr lang="en-US" sz="1400" b="0" dirty="0">
                <a:solidFill>
                  <a:srgbClr val="FFFFFF"/>
                </a:solidFill>
                <a:effectLst/>
                <a:latin typeface="Consolas" panose="020B0609020204030204" pitchFamily="49" charset="0"/>
              </a:rPr>
              <a:t> </a:t>
            </a:r>
            <a:r>
              <a:rPr lang="en-US" sz="1400" b="0" dirty="0">
                <a:solidFill>
                  <a:srgbClr val="569CD6"/>
                </a:solidFill>
                <a:effectLst/>
                <a:latin typeface="Consolas" panose="020B0609020204030204" pitchFamily="49" charset="0"/>
              </a:rPr>
              <a:t>auto</a:t>
            </a:r>
            <a:r>
              <a:rPr lang="en-US" sz="1400" b="0" dirty="0">
                <a:solidFill>
                  <a:srgbClr val="FFFFFF"/>
                </a:solidFill>
                <a:effectLst/>
                <a:latin typeface="Consolas" panose="020B0609020204030204" pitchFamily="49" charset="0"/>
              </a:rPr>
              <a:t> </a:t>
            </a:r>
            <a:r>
              <a:rPr lang="en-US" sz="1400" b="0" dirty="0">
                <a:solidFill>
                  <a:srgbClr val="C586C0"/>
                </a:solidFill>
                <a:effectLst/>
                <a:latin typeface="Consolas" panose="020B0609020204030204" pitchFamily="49" charset="0"/>
              </a:rPr>
              <a:t>operator</a:t>
            </a:r>
            <a:r>
              <a:rPr lang="en-US" sz="1400" b="0" dirty="0">
                <a:solidFill>
                  <a:srgbClr val="FFFFFF"/>
                </a:solidFill>
                <a:effectLst/>
                <a:latin typeface="Consolas" panose="020B0609020204030204" pitchFamily="49" charset="0"/>
              </a:rPr>
              <a:t> == (</a:t>
            </a:r>
            <a:r>
              <a:rPr lang="en-US" sz="1400" b="0" dirty="0">
                <a:solidFill>
                  <a:srgbClr val="569CD6"/>
                </a:solidFill>
                <a:effectLst/>
                <a:latin typeface="Consolas" panose="020B0609020204030204" pitchFamily="49" charset="0"/>
              </a:rPr>
              <a:t>const</a:t>
            </a:r>
            <a:r>
              <a:rPr lang="en-US" sz="1400" b="0" dirty="0">
                <a:solidFill>
                  <a:srgbClr val="FFFFFF"/>
                </a:solidFill>
                <a:effectLst/>
                <a:latin typeface="Consolas" panose="020B0609020204030204" pitchFamily="49" charset="0"/>
              </a:rPr>
              <a:t> </a:t>
            </a:r>
            <a:r>
              <a:rPr lang="en-US" sz="1400" b="0" dirty="0">
                <a:solidFill>
                  <a:srgbClr val="4EC9B0"/>
                </a:solidFill>
                <a:effectLst/>
                <a:latin typeface="Consolas" panose="020B0609020204030204" pitchFamily="49" charset="0"/>
              </a:rPr>
              <a:t>Hopper</a:t>
            </a:r>
            <a:r>
              <a:rPr lang="en-US" sz="1400" b="0" dirty="0">
                <a:solidFill>
                  <a:srgbClr val="569CD6"/>
                </a:solidFill>
                <a:effectLst/>
                <a:latin typeface="Consolas" panose="020B0609020204030204" pitchFamily="49" charset="0"/>
              </a:rPr>
              <a:t>&amp;</a:t>
            </a:r>
            <a:r>
              <a:rPr lang="en-US" sz="1400" b="0" dirty="0">
                <a:solidFill>
                  <a:srgbClr val="FFFFFF"/>
                </a:solidFill>
                <a:effectLst/>
                <a:latin typeface="Consolas" panose="020B0609020204030204" pitchFamily="49" charset="0"/>
              </a:rPr>
              <a:t> </a:t>
            </a:r>
            <a:r>
              <a:rPr lang="en-US" sz="1400" b="0" dirty="0" err="1">
                <a:solidFill>
                  <a:srgbClr val="9CDCFE"/>
                </a:solidFill>
                <a:effectLst/>
                <a:latin typeface="Consolas" panose="020B0609020204030204" pitchFamily="49" charset="0"/>
              </a:rPr>
              <a:t>lhs</a:t>
            </a:r>
            <a:r>
              <a:rPr lang="en-US" sz="1400" b="0" dirty="0">
                <a:solidFill>
                  <a:srgbClr val="FFFFFF"/>
                </a:solidFill>
                <a:effectLst/>
                <a:latin typeface="Consolas" panose="020B0609020204030204" pitchFamily="49" charset="0"/>
              </a:rPr>
              <a:t>, </a:t>
            </a:r>
            <a:r>
              <a:rPr lang="en-US" sz="1400" b="0" dirty="0">
                <a:solidFill>
                  <a:srgbClr val="569CD6"/>
                </a:solidFill>
                <a:effectLst/>
                <a:latin typeface="Consolas" panose="020B0609020204030204" pitchFamily="49" charset="0"/>
              </a:rPr>
              <a:t>int</a:t>
            </a:r>
            <a:r>
              <a:rPr lang="en-US" sz="1400" b="0" dirty="0">
                <a:solidFill>
                  <a:srgbClr val="FFFFFF"/>
                </a:solidFill>
                <a:effectLst/>
                <a:latin typeface="Consolas" panose="020B0609020204030204" pitchFamily="49" charset="0"/>
              </a:rPr>
              <a:t> </a:t>
            </a:r>
            <a:r>
              <a:rPr lang="en-US" sz="1400" b="0" dirty="0">
                <a:solidFill>
                  <a:srgbClr val="9CDCFE"/>
                </a:solidFill>
                <a:effectLst/>
                <a:latin typeface="Consolas" panose="020B0609020204030204" pitchFamily="49" charset="0"/>
              </a:rPr>
              <a:t>required</a:t>
            </a:r>
            <a:r>
              <a:rPr lang="en-US" sz="1400" b="0" dirty="0">
                <a:solidFill>
                  <a:srgbClr val="FFFFFF"/>
                </a:solidFill>
                <a:effectLst/>
                <a:latin typeface="Consolas" panose="020B0609020204030204" pitchFamily="49" charset="0"/>
              </a:rPr>
              <a:t>);</a:t>
            </a:r>
          </a:p>
          <a:p>
            <a:r>
              <a:rPr lang="en-US" sz="1400" b="0" dirty="0">
                <a:solidFill>
                  <a:srgbClr val="FFFFFF"/>
                </a:solidFill>
                <a:effectLst/>
                <a:latin typeface="Consolas" panose="020B0609020204030204" pitchFamily="49" charset="0"/>
              </a:rPr>
              <a:t>    </a:t>
            </a:r>
            <a:r>
              <a:rPr lang="en-US" sz="1400" b="0" dirty="0">
                <a:solidFill>
                  <a:srgbClr val="569CD6"/>
                </a:solidFill>
                <a:effectLst/>
                <a:latin typeface="Consolas" panose="020B0609020204030204" pitchFamily="49" charset="0"/>
              </a:rPr>
              <a:t>friend</a:t>
            </a:r>
            <a:r>
              <a:rPr lang="en-US" sz="1400" b="0" dirty="0">
                <a:solidFill>
                  <a:srgbClr val="FFFFFF"/>
                </a:solidFill>
                <a:effectLst/>
                <a:latin typeface="Consolas" panose="020B0609020204030204" pitchFamily="49" charset="0"/>
              </a:rPr>
              <a:t> </a:t>
            </a:r>
            <a:r>
              <a:rPr lang="en-US" sz="1400" b="0" dirty="0">
                <a:solidFill>
                  <a:srgbClr val="569CD6"/>
                </a:solidFill>
                <a:effectLst/>
                <a:latin typeface="Consolas" panose="020B0609020204030204" pitchFamily="49" charset="0"/>
              </a:rPr>
              <a:t>auto</a:t>
            </a:r>
            <a:r>
              <a:rPr lang="en-US" sz="1400" b="0" dirty="0">
                <a:solidFill>
                  <a:srgbClr val="FFFFFF"/>
                </a:solidFill>
                <a:effectLst/>
                <a:latin typeface="Consolas" panose="020B0609020204030204" pitchFamily="49" charset="0"/>
              </a:rPr>
              <a:t> </a:t>
            </a:r>
            <a:r>
              <a:rPr lang="en-US" sz="1400" b="0" dirty="0">
                <a:solidFill>
                  <a:srgbClr val="C586C0"/>
                </a:solidFill>
                <a:effectLst/>
                <a:latin typeface="Consolas" panose="020B0609020204030204" pitchFamily="49" charset="0"/>
              </a:rPr>
              <a:t>operator</a:t>
            </a:r>
            <a:r>
              <a:rPr lang="en-US" sz="1400" b="0" dirty="0">
                <a:solidFill>
                  <a:srgbClr val="FFFFFF"/>
                </a:solidFill>
                <a:effectLst/>
                <a:latin typeface="Consolas" panose="020B0609020204030204" pitchFamily="49" charset="0"/>
              </a:rPr>
              <a:t> == (</a:t>
            </a:r>
            <a:r>
              <a:rPr lang="en-US" sz="1400" b="0" dirty="0">
                <a:solidFill>
                  <a:srgbClr val="569CD6"/>
                </a:solidFill>
                <a:effectLst/>
                <a:latin typeface="Consolas" panose="020B0609020204030204" pitchFamily="49" charset="0"/>
              </a:rPr>
              <a:t>int</a:t>
            </a:r>
            <a:r>
              <a:rPr lang="en-US" sz="1400" b="0" dirty="0">
                <a:solidFill>
                  <a:srgbClr val="FFFFFF"/>
                </a:solidFill>
                <a:effectLst/>
                <a:latin typeface="Consolas" panose="020B0609020204030204" pitchFamily="49" charset="0"/>
              </a:rPr>
              <a:t> </a:t>
            </a:r>
            <a:r>
              <a:rPr lang="en-US" sz="1400" b="0" dirty="0">
                <a:solidFill>
                  <a:srgbClr val="9CDCFE"/>
                </a:solidFill>
                <a:effectLst/>
                <a:latin typeface="Consolas" panose="020B0609020204030204" pitchFamily="49" charset="0"/>
              </a:rPr>
              <a:t>required</a:t>
            </a:r>
            <a:r>
              <a:rPr lang="en-US" sz="1400" b="0" dirty="0">
                <a:solidFill>
                  <a:srgbClr val="FFFFFF"/>
                </a:solidFill>
                <a:effectLst/>
                <a:latin typeface="Consolas" panose="020B0609020204030204" pitchFamily="49" charset="0"/>
              </a:rPr>
              <a:t>, </a:t>
            </a:r>
            <a:r>
              <a:rPr lang="en-US" sz="1400" b="0" dirty="0">
                <a:solidFill>
                  <a:srgbClr val="569CD6"/>
                </a:solidFill>
                <a:effectLst/>
                <a:latin typeface="Consolas" panose="020B0609020204030204" pitchFamily="49" charset="0"/>
              </a:rPr>
              <a:t>const</a:t>
            </a:r>
            <a:r>
              <a:rPr lang="en-US" sz="1400" b="0" dirty="0">
                <a:solidFill>
                  <a:srgbClr val="FFFFFF"/>
                </a:solidFill>
                <a:effectLst/>
                <a:latin typeface="Consolas" panose="020B0609020204030204" pitchFamily="49" charset="0"/>
              </a:rPr>
              <a:t> </a:t>
            </a:r>
            <a:r>
              <a:rPr lang="en-US" sz="1400" b="0" dirty="0">
                <a:solidFill>
                  <a:srgbClr val="4EC9B0"/>
                </a:solidFill>
                <a:effectLst/>
                <a:latin typeface="Consolas" panose="020B0609020204030204" pitchFamily="49" charset="0"/>
              </a:rPr>
              <a:t>Hopper</a:t>
            </a:r>
            <a:r>
              <a:rPr lang="en-US" sz="1400" b="0" dirty="0">
                <a:solidFill>
                  <a:srgbClr val="569CD6"/>
                </a:solidFill>
                <a:effectLst/>
                <a:latin typeface="Consolas" panose="020B0609020204030204" pitchFamily="49" charset="0"/>
              </a:rPr>
              <a:t>&amp;</a:t>
            </a:r>
            <a:r>
              <a:rPr lang="en-US" sz="1400" b="0" dirty="0">
                <a:solidFill>
                  <a:srgbClr val="FFFFFF"/>
                </a:solidFill>
                <a:effectLst/>
                <a:latin typeface="Consolas" panose="020B0609020204030204" pitchFamily="49" charset="0"/>
              </a:rPr>
              <a:t> </a:t>
            </a:r>
            <a:r>
              <a:rPr lang="en-US" sz="1400" b="0" dirty="0" err="1">
                <a:solidFill>
                  <a:srgbClr val="9CDCFE"/>
                </a:solidFill>
                <a:effectLst/>
                <a:latin typeface="Consolas" panose="020B0609020204030204" pitchFamily="49" charset="0"/>
              </a:rPr>
              <a:t>rhs</a:t>
            </a:r>
            <a:r>
              <a:rPr lang="en-US" sz="1400" b="0" dirty="0">
                <a:solidFill>
                  <a:srgbClr val="FFFFFF"/>
                </a:solidFill>
                <a:effectLst/>
                <a:latin typeface="Consolas" panose="020B0609020204030204" pitchFamily="49" charset="0"/>
              </a:rPr>
              <a:t>);</a:t>
            </a:r>
          </a:p>
          <a:p>
            <a:endParaRPr lang="en-US" sz="1400" b="0" dirty="0">
              <a:solidFill>
                <a:srgbClr val="FFFFFF"/>
              </a:solidFill>
              <a:effectLst/>
              <a:latin typeface="Consolas" panose="020B0609020204030204" pitchFamily="49" charset="0"/>
            </a:endParaRPr>
          </a:p>
        </p:txBody>
      </p:sp>
      <p:pic>
        <p:nvPicPr>
          <p:cNvPr id="5" name="Picture 4">
            <a:extLst>
              <a:ext uri="{FF2B5EF4-FFF2-40B4-BE49-F238E27FC236}">
                <a16:creationId xmlns:a16="http://schemas.microsoft.com/office/drawing/2014/main" id="{DA8A6D72-41B1-77AD-EE20-D4DA81F504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26825" y="562552"/>
            <a:ext cx="409575" cy="46041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8E265517-A1A3-467B-70BE-A4BD0DDE4F46}"/>
              </a:ext>
            </a:extLst>
          </p:cNvPr>
          <p:cNvSpPr txBox="1"/>
          <p:nvPr/>
        </p:nvSpPr>
        <p:spPr>
          <a:xfrm>
            <a:off x="4583430" y="3224283"/>
            <a:ext cx="6664960" cy="3354765"/>
          </a:xfrm>
          <a:prstGeom prst="rect">
            <a:avLst/>
          </a:prstGeom>
          <a:noFill/>
        </p:spPr>
        <p:txBody>
          <a:bodyPr wrap="square">
            <a:spAutoFit/>
          </a:bodyPr>
          <a:lstStyle/>
          <a:p>
            <a:pPr marL="285750" indent="-285750">
              <a:spcBef>
                <a:spcPts val="1200"/>
              </a:spcBef>
              <a:buFont typeface="Arial" panose="020B0604020202020204" pitchFamily="34" charset="0"/>
              <a:buChar char="•"/>
            </a:pPr>
            <a:r>
              <a:rPr lang="en-US" dirty="0"/>
              <a:t>friendship is granted, not requested</a:t>
            </a:r>
          </a:p>
          <a:p>
            <a:pPr marL="285750" indent="-285750">
              <a:spcBef>
                <a:spcPts val="1200"/>
              </a:spcBef>
              <a:buFont typeface="Arial" panose="020B0604020202020204" pitchFamily="34" charset="0"/>
              <a:buChar char="•"/>
            </a:pPr>
            <a:r>
              <a:rPr lang="en-US" dirty="0"/>
              <a:t>a friend is not inherited</a:t>
            </a:r>
          </a:p>
          <a:p>
            <a:pPr marL="285750" indent="-285750">
              <a:spcBef>
                <a:spcPts val="1200"/>
              </a:spcBef>
              <a:buFont typeface="Arial" panose="020B0604020202020204" pitchFamily="34" charset="0"/>
              <a:buChar char="•"/>
            </a:pPr>
            <a:r>
              <a:rPr lang="en-US" dirty="0"/>
              <a:t>it breaks encapsulation </a:t>
            </a:r>
          </a:p>
          <a:p>
            <a:pPr marL="285750" indent="-285750">
              <a:spcBef>
                <a:spcPts val="1200"/>
              </a:spcBef>
              <a:buFont typeface="Arial" panose="020B0604020202020204" pitchFamily="34" charset="0"/>
              <a:buChar char="•"/>
            </a:pPr>
            <a:r>
              <a:rPr lang="en-US" dirty="0"/>
              <a:t>may grant friendship to a free-function, class-function or whole class</a:t>
            </a:r>
          </a:p>
          <a:p>
            <a:pPr marL="285750" indent="-285750">
              <a:spcBef>
                <a:spcPts val="1200"/>
              </a:spcBef>
              <a:buFont typeface="Arial" panose="020B0604020202020204" pitchFamily="34" charset="0"/>
              <a:buChar char="•"/>
            </a:pPr>
            <a:r>
              <a:rPr lang="en-US" dirty="0"/>
              <a:t>location of the declaration in class is ignored, but naturally sits in </a:t>
            </a:r>
            <a:r>
              <a:rPr lang="en-US" dirty="0">
                <a:solidFill>
                  <a:srgbClr val="000000"/>
                </a:solidFill>
                <a:latin typeface="Consolas" panose="020B0609020204030204" pitchFamily="49" charset="0"/>
              </a:rPr>
              <a:t>private:</a:t>
            </a:r>
          </a:p>
          <a:p>
            <a:pPr marL="285750" indent="-285750">
              <a:spcBef>
                <a:spcPts val="1200"/>
              </a:spcBef>
              <a:buFont typeface="Arial" panose="020B0604020202020204" pitchFamily="34" charset="0"/>
              <a:buChar char="•"/>
            </a:pPr>
            <a:r>
              <a:rPr lang="en-US" dirty="0"/>
              <a:t>the friend function’s definition will typically occur </a:t>
            </a:r>
            <a:r>
              <a:rPr lang="en-US" i="1" dirty="0"/>
              <a:t>outside</a:t>
            </a:r>
            <a:r>
              <a:rPr lang="en-US" dirty="0"/>
              <a:t> the class; but could be inline, if small.</a:t>
            </a:r>
          </a:p>
        </p:txBody>
      </p:sp>
    </p:spTree>
    <p:extLst>
      <p:ext uri="{BB962C8B-B14F-4D97-AF65-F5344CB8AC3E}">
        <p14:creationId xmlns:p14="http://schemas.microsoft.com/office/powerpoint/2010/main" val="10987118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C129BEC-66EF-9084-68CE-E5681AA3BA1D}"/>
              </a:ext>
            </a:extLst>
          </p:cNvPr>
          <p:cNvSpPr>
            <a:spLocks noGrp="1"/>
          </p:cNvSpPr>
          <p:nvPr>
            <p:ph type="body" sz="quarter" idx="10"/>
          </p:nvPr>
        </p:nvSpPr>
        <p:spPr/>
        <p:txBody>
          <a:bodyPr/>
          <a:lstStyle/>
          <a:p>
            <a:r>
              <a:rPr lang="en-GB" cap="none" dirty="0"/>
              <a:t>C++’s Original Rule of Three</a:t>
            </a:r>
          </a:p>
        </p:txBody>
      </p:sp>
      <p:sp>
        <p:nvSpPr>
          <p:cNvPr id="3" name="Text Placeholder 2">
            <a:extLst>
              <a:ext uri="{FF2B5EF4-FFF2-40B4-BE49-F238E27FC236}">
                <a16:creationId xmlns:a16="http://schemas.microsoft.com/office/drawing/2014/main" id="{716EE567-E74E-9B6B-B24F-E14D4AEFFF8B}"/>
              </a:ext>
            </a:extLst>
          </p:cNvPr>
          <p:cNvSpPr>
            <a:spLocks noGrp="1"/>
          </p:cNvSpPr>
          <p:nvPr>
            <p:ph type="body" sz="quarter" idx="15"/>
          </p:nvPr>
        </p:nvSpPr>
        <p:spPr>
          <a:xfrm>
            <a:off x="4751388" y="732764"/>
            <a:ext cx="6808266" cy="4094163"/>
          </a:xfrm>
        </p:spPr>
        <p:txBody>
          <a:bodyPr/>
          <a:lstStyle/>
          <a:p>
            <a:r>
              <a:rPr lang="en-GB" sz="1800" b="1" dirty="0"/>
              <a:t>Essentially this is:</a:t>
            </a:r>
          </a:p>
          <a:p>
            <a:r>
              <a:rPr lang="en-GB" sz="1800" dirty="0"/>
              <a:t>A set of recommended guidelines that help software engineers correctly manage resource ownership and memory.</a:t>
            </a:r>
          </a:p>
          <a:p>
            <a:br>
              <a:rPr lang="en-GB" sz="1800" dirty="0"/>
            </a:br>
            <a:r>
              <a:rPr lang="en-GB" sz="1800" b="1" dirty="0"/>
              <a:t>It states:</a:t>
            </a:r>
          </a:p>
          <a:p>
            <a:endParaRPr lang="en-GB" sz="1800" dirty="0"/>
          </a:p>
          <a:p>
            <a:r>
              <a:rPr lang="en-GB" sz="1800" dirty="0"/>
              <a:t>If a class requires:</a:t>
            </a:r>
          </a:p>
          <a:p>
            <a:pPr marL="342900" indent="-342900">
              <a:buFont typeface="+mj-lt"/>
              <a:buAutoNum type="arabicPeriod"/>
            </a:pPr>
            <a:r>
              <a:rPr lang="en-GB" sz="1800" dirty="0"/>
              <a:t>a </a:t>
            </a:r>
            <a:r>
              <a:rPr lang="en-GB" sz="1800" b="1" dirty="0"/>
              <a:t>copy constructor </a:t>
            </a:r>
            <a:r>
              <a:rPr lang="en-GB" sz="1800" i="1" dirty="0"/>
              <a:t>or</a:t>
            </a:r>
          </a:p>
          <a:p>
            <a:pPr marL="342900" indent="-342900">
              <a:buFont typeface="+mj-lt"/>
              <a:buAutoNum type="arabicPeriod"/>
            </a:pPr>
            <a:r>
              <a:rPr lang="en-GB" sz="1800" dirty="0"/>
              <a:t>a </a:t>
            </a:r>
            <a:r>
              <a:rPr lang="en-GB" sz="1800" b="1" dirty="0"/>
              <a:t>copy assignment operator </a:t>
            </a:r>
            <a:r>
              <a:rPr lang="en-GB" sz="1800" i="1" dirty="0"/>
              <a:t>or</a:t>
            </a:r>
          </a:p>
          <a:p>
            <a:pPr marL="342900" indent="-342900">
              <a:buFont typeface="+mj-lt"/>
              <a:buAutoNum type="arabicPeriod"/>
            </a:pPr>
            <a:r>
              <a:rPr lang="en-GB" sz="1800" dirty="0"/>
              <a:t>a </a:t>
            </a:r>
            <a:r>
              <a:rPr lang="en-GB" sz="1800" b="1" dirty="0"/>
              <a:t>user-defined destructor…</a:t>
            </a:r>
          </a:p>
          <a:p>
            <a:endParaRPr lang="en-GB" sz="1800" dirty="0"/>
          </a:p>
          <a:p>
            <a:r>
              <a:rPr lang="en-GB" sz="1800" b="1" dirty="0">
                <a:solidFill>
                  <a:srgbClr val="00B050"/>
                </a:solidFill>
              </a:rPr>
              <a:t>…then it probably needs </a:t>
            </a:r>
            <a:r>
              <a:rPr lang="en-GB" sz="1800" b="1" u="sng" dirty="0">
                <a:solidFill>
                  <a:srgbClr val="00B050"/>
                </a:solidFill>
              </a:rPr>
              <a:t>all three</a:t>
            </a:r>
            <a:r>
              <a:rPr lang="en-GB" sz="1800" b="1" dirty="0">
                <a:solidFill>
                  <a:srgbClr val="00B050"/>
                </a:solidFill>
              </a:rPr>
              <a:t>.</a:t>
            </a:r>
          </a:p>
          <a:p>
            <a:endParaRPr lang="en-GB" sz="1800" dirty="0"/>
          </a:p>
          <a:p>
            <a:r>
              <a:rPr lang="en-GB" sz="1800" b="1" dirty="0"/>
              <a:t>Why?</a:t>
            </a:r>
          </a:p>
        </p:txBody>
      </p:sp>
    </p:spTree>
    <p:extLst>
      <p:ext uri="{BB962C8B-B14F-4D97-AF65-F5344CB8AC3E}">
        <p14:creationId xmlns:p14="http://schemas.microsoft.com/office/powerpoint/2010/main" val="8221986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DF77377-8C55-DA72-272B-0F9CCA45667E}"/>
              </a:ext>
            </a:extLst>
          </p:cNvPr>
          <p:cNvSpPr>
            <a:spLocks noGrp="1"/>
          </p:cNvSpPr>
          <p:nvPr>
            <p:ph type="body" sz="quarter" idx="10"/>
          </p:nvPr>
        </p:nvSpPr>
        <p:spPr/>
        <p:txBody>
          <a:bodyPr/>
          <a:lstStyle/>
          <a:p>
            <a:r>
              <a:rPr lang="en-GB" cap="none" dirty="0" err="1"/>
              <a:t>Synthezised</a:t>
            </a:r>
            <a:r>
              <a:rPr lang="en-GB" cap="none" dirty="0"/>
              <a:t> Copy Constructor</a:t>
            </a:r>
          </a:p>
        </p:txBody>
      </p:sp>
      <p:sp>
        <p:nvSpPr>
          <p:cNvPr id="4" name="TextBox 3">
            <a:extLst>
              <a:ext uri="{FF2B5EF4-FFF2-40B4-BE49-F238E27FC236}">
                <a16:creationId xmlns:a16="http://schemas.microsoft.com/office/drawing/2014/main" id="{774FAD53-1A0E-7154-72B7-78B3AABB4656}"/>
              </a:ext>
            </a:extLst>
          </p:cNvPr>
          <p:cNvSpPr txBox="1"/>
          <p:nvPr/>
        </p:nvSpPr>
        <p:spPr>
          <a:xfrm>
            <a:off x="4361206" y="516952"/>
            <a:ext cx="6887184" cy="1384995"/>
          </a:xfrm>
          <a:prstGeom prst="rect">
            <a:avLst/>
          </a:prstGeom>
          <a:solidFill>
            <a:srgbClr val="000000"/>
          </a:solidFill>
        </p:spPr>
        <p:txBody>
          <a:bodyPr wrap="square">
            <a:spAutoFit/>
          </a:bodyPr>
          <a:lstStyle/>
          <a:p>
            <a:r>
              <a:rPr lang="en-GB" sz="1400" b="0" dirty="0">
                <a:solidFill>
                  <a:srgbClr val="569CD6"/>
                </a:solidFill>
                <a:effectLst/>
                <a:latin typeface="Consolas" panose="020B0609020204030204" pitchFamily="49" charset="0"/>
              </a:rPr>
              <a:t>struct</a:t>
            </a:r>
            <a:r>
              <a:rPr lang="en-GB" sz="1400" b="0" dirty="0">
                <a:solidFill>
                  <a:srgbClr val="FFFFFF"/>
                </a:solidFill>
                <a:effectLst/>
                <a:latin typeface="Consolas" panose="020B0609020204030204" pitchFamily="49" charset="0"/>
              </a:rPr>
              <a:t> </a:t>
            </a:r>
            <a:r>
              <a:rPr lang="en-GB" sz="1400" b="0" dirty="0">
                <a:solidFill>
                  <a:srgbClr val="4EC9B0"/>
                </a:solidFill>
                <a:effectLst/>
                <a:latin typeface="Consolas" panose="020B0609020204030204" pitchFamily="49" charset="0"/>
              </a:rPr>
              <a:t>Recipe</a:t>
            </a:r>
            <a:r>
              <a:rPr lang="en-GB" sz="1400" b="0" dirty="0">
                <a:solidFill>
                  <a:srgbClr val="FFFFFF"/>
                </a:solidFill>
                <a:effectLst/>
                <a:latin typeface="Consolas" panose="020B0609020204030204" pitchFamily="49" charset="0"/>
              </a:rPr>
              <a:t> {</a:t>
            </a:r>
          </a:p>
          <a:p>
            <a:r>
              <a:rPr lang="en-GB" sz="1400" b="0" dirty="0">
                <a:solidFill>
                  <a:srgbClr val="FFFFFF"/>
                </a:solidFill>
                <a:effectLst/>
                <a:latin typeface="Consolas" panose="020B0609020204030204" pitchFamily="49" charset="0"/>
              </a:rPr>
              <a:t>    </a:t>
            </a:r>
            <a:r>
              <a:rPr lang="en-GB" sz="1400" b="0" dirty="0" err="1">
                <a:solidFill>
                  <a:srgbClr val="569CD6"/>
                </a:solidFill>
                <a:effectLst/>
                <a:latin typeface="Consolas" panose="020B0609020204030204" pitchFamily="49" charset="0"/>
              </a:rPr>
              <a:t>const</a:t>
            </a:r>
            <a:r>
              <a:rPr lang="en-GB" sz="1400" b="0" dirty="0">
                <a:solidFill>
                  <a:srgbClr val="FFFFFF"/>
                </a:solidFill>
                <a:effectLst/>
                <a:latin typeface="Consolas" panose="020B0609020204030204" pitchFamily="49" charset="0"/>
              </a:rPr>
              <a:t> </a:t>
            </a:r>
            <a:r>
              <a:rPr lang="en-GB" sz="1400" b="0" dirty="0">
                <a:solidFill>
                  <a:srgbClr val="4EC9B0"/>
                </a:solidFill>
                <a:effectLst/>
                <a:latin typeface="Consolas" panose="020B0609020204030204" pitchFamily="49" charset="0"/>
              </a:rPr>
              <a:t>std</a:t>
            </a:r>
            <a:r>
              <a:rPr lang="en-GB" sz="1400" b="0" dirty="0">
                <a:solidFill>
                  <a:srgbClr val="FFFFFF"/>
                </a:solidFill>
                <a:effectLst/>
                <a:latin typeface="Consolas" panose="020B0609020204030204" pitchFamily="49" charset="0"/>
              </a:rPr>
              <a:t>::string name;</a:t>
            </a:r>
          </a:p>
          <a:p>
            <a:r>
              <a:rPr lang="en-GB" sz="1400" b="0" dirty="0">
                <a:solidFill>
                  <a:srgbClr val="FFFFFF"/>
                </a:solidFill>
                <a:effectLst/>
                <a:latin typeface="Consolas" panose="020B0609020204030204" pitchFamily="49" charset="0"/>
              </a:rPr>
              <a:t>    </a:t>
            </a:r>
            <a:r>
              <a:rPr lang="en-GB" sz="1400" b="0" dirty="0">
                <a:solidFill>
                  <a:srgbClr val="569CD6"/>
                </a:solidFill>
                <a:effectLst/>
                <a:latin typeface="Consolas" panose="020B0609020204030204" pitchFamily="49" charset="0"/>
              </a:rPr>
              <a:t>int</a:t>
            </a:r>
            <a:r>
              <a:rPr lang="en-GB" sz="1400" b="0" dirty="0">
                <a:solidFill>
                  <a:srgbClr val="FFFFFF"/>
                </a:solidFill>
                <a:effectLst/>
                <a:latin typeface="Consolas" panose="020B0609020204030204" pitchFamily="49" charset="0"/>
              </a:rPr>
              <a:t> </a:t>
            </a:r>
            <a:r>
              <a:rPr lang="en-GB" sz="1400" b="0" dirty="0" err="1">
                <a:solidFill>
                  <a:srgbClr val="FFFFFF"/>
                </a:solidFill>
                <a:effectLst/>
                <a:latin typeface="Consolas" panose="020B0609020204030204" pitchFamily="49" charset="0"/>
              </a:rPr>
              <a:t>beans_g</a:t>
            </a:r>
            <a:r>
              <a:rPr lang="en-GB" sz="1400" b="0" dirty="0">
                <a:solidFill>
                  <a:srgbClr val="FFFFFF"/>
                </a:solidFill>
                <a:effectLst/>
                <a:latin typeface="Consolas" panose="020B0609020204030204" pitchFamily="49" charset="0"/>
              </a:rPr>
              <a:t>;</a:t>
            </a:r>
          </a:p>
          <a:p>
            <a:r>
              <a:rPr lang="en-GB" sz="1400" b="0" dirty="0">
                <a:solidFill>
                  <a:srgbClr val="FFFFFF"/>
                </a:solidFill>
                <a:effectLst/>
                <a:latin typeface="Consolas" panose="020B0609020204030204" pitchFamily="49" charset="0"/>
              </a:rPr>
              <a:t>    </a:t>
            </a:r>
            <a:r>
              <a:rPr lang="en-GB" sz="1400" b="0" dirty="0">
                <a:solidFill>
                  <a:srgbClr val="569CD6"/>
                </a:solidFill>
                <a:effectLst/>
                <a:latin typeface="Consolas" panose="020B0609020204030204" pitchFamily="49" charset="0"/>
              </a:rPr>
              <a:t>int</a:t>
            </a:r>
            <a:r>
              <a:rPr lang="en-GB" sz="1400" b="0" dirty="0">
                <a:solidFill>
                  <a:srgbClr val="FFFFFF"/>
                </a:solidFill>
                <a:effectLst/>
                <a:latin typeface="Consolas" panose="020B0609020204030204" pitchFamily="49" charset="0"/>
              </a:rPr>
              <a:t> </a:t>
            </a:r>
            <a:r>
              <a:rPr lang="en-GB" sz="1400" b="0" dirty="0" err="1">
                <a:solidFill>
                  <a:srgbClr val="FFFFFF"/>
                </a:solidFill>
                <a:effectLst/>
                <a:latin typeface="Consolas" panose="020B0609020204030204" pitchFamily="49" charset="0"/>
              </a:rPr>
              <a:t>water_ml</a:t>
            </a:r>
            <a:r>
              <a:rPr lang="en-GB" sz="1400" b="0" dirty="0">
                <a:solidFill>
                  <a:srgbClr val="FFFFFF"/>
                </a:solidFill>
                <a:effectLst/>
                <a:latin typeface="Consolas" panose="020B0609020204030204" pitchFamily="49" charset="0"/>
              </a:rPr>
              <a:t>;</a:t>
            </a:r>
          </a:p>
          <a:p>
            <a:r>
              <a:rPr lang="en-GB" sz="1400" b="0" dirty="0">
                <a:solidFill>
                  <a:srgbClr val="FFFFFF"/>
                </a:solidFill>
                <a:effectLst/>
                <a:latin typeface="Consolas" panose="020B0609020204030204" pitchFamily="49" charset="0"/>
              </a:rPr>
              <a:t>    </a:t>
            </a:r>
            <a:r>
              <a:rPr lang="en-GB" sz="1400" b="0" dirty="0">
                <a:solidFill>
                  <a:srgbClr val="569CD6"/>
                </a:solidFill>
                <a:effectLst/>
                <a:latin typeface="Consolas" panose="020B0609020204030204" pitchFamily="49" charset="0"/>
              </a:rPr>
              <a:t>int</a:t>
            </a:r>
            <a:r>
              <a:rPr lang="en-GB" sz="1400" b="0" dirty="0">
                <a:solidFill>
                  <a:srgbClr val="FFFFFF"/>
                </a:solidFill>
                <a:effectLst/>
                <a:latin typeface="Consolas" panose="020B0609020204030204" pitchFamily="49" charset="0"/>
              </a:rPr>
              <a:t> </a:t>
            </a:r>
            <a:r>
              <a:rPr lang="en-GB" sz="1400" b="0" dirty="0" err="1">
                <a:solidFill>
                  <a:srgbClr val="FFFFFF"/>
                </a:solidFill>
                <a:effectLst/>
                <a:latin typeface="Consolas" panose="020B0609020204030204" pitchFamily="49" charset="0"/>
              </a:rPr>
              <a:t>milk_ml</a:t>
            </a:r>
            <a:r>
              <a:rPr lang="en-GB" sz="1400" b="0" dirty="0">
                <a:solidFill>
                  <a:srgbClr val="FFFFFF"/>
                </a:solidFill>
                <a:effectLst/>
                <a:latin typeface="Consolas" panose="020B0609020204030204" pitchFamily="49" charset="0"/>
              </a:rPr>
              <a:t>;</a:t>
            </a:r>
          </a:p>
          <a:p>
            <a:r>
              <a:rPr lang="en-GB" sz="1400" b="0" dirty="0">
                <a:solidFill>
                  <a:srgbClr val="FFFFFF"/>
                </a:solidFill>
                <a:effectLst/>
                <a:latin typeface="Consolas" panose="020B0609020204030204" pitchFamily="49" charset="0"/>
              </a:rPr>
              <a:t>};</a:t>
            </a:r>
            <a:endParaRPr lang="en-US" sz="1400" b="0" dirty="0">
              <a:solidFill>
                <a:srgbClr val="FFFFFF"/>
              </a:solidFill>
              <a:effectLst/>
              <a:latin typeface="Consolas" panose="020B0609020204030204" pitchFamily="49" charset="0"/>
            </a:endParaRPr>
          </a:p>
        </p:txBody>
      </p:sp>
      <p:pic>
        <p:nvPicPr>
          <p:cNvPr id="5" name="Picture 4">
            <a:extLst>
              <a:ext uri="{FF2B5EF4-FFF2-40B4-BE49-F238E27FC236}">
                <a16:creationId xmlns:a16="http://schemas.microsoft.com/office/drawing/2014/main" id="{DA8A6D72-41B1-77AD-EE20-D4DA81F504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26825" y="562552"/>
            <a:ext cx="409575" cy="46041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8072606D-2622-D38D-C234-2FEBC739E4AE}"/>
              </a:ext>
            </a:extLst>
          </p:cNvPr>
          <p:cNvSpPr txBox="1"/>
          <p:nvPr/>
        </p:nvSpPr>
        <p:spPr>
          <a:xfrm>
            <a:off x="4361206" y="1947547"/>
            <a:ext cx="6887184" cy="523220"/>
          </a:xfrm>
          <a:prstGeom prst="rect">
            <a:avLst/>
          </a:prstGeom>
          <a:solidFill>
            <a:srgbClr val="000000"/>
          </a:solidFill>
        </p:spPr>
        <p:txBody>
          <a:bodyPr wrap="square">
            <a:spAutoFit/>
          </a:bodyPr>
          <a:lstStyle/>
          <a:p>
            <a:r>
              <a:rPr lang="en-US" sz="1400" b="0" dirty="0">
                <a:solidFill>
                  <a:srgbClr val="569CD6"/>
                </a:solidFill>
                <a:effectLst/>
                <a:latin typeface="Consolas" panose="020B0609020204030204" pitchFamily="49" charset="0"/>
              </a:rPr>
              <a:t>class</a:t>
            </a:r>
            <a:r>
              <a:rPr lang="en-US" sz="1400" b="0" dirty="0">
                <a:solidFill>
                  <a:srgbClr val="FFFFFF"/>
                </a:solidFill>
                <a:effectLst/>
                <a:latin typeface="Consolas" panose="020B0609020204030204" pitchFamily="49" charset="0"/>
              </a:rPr>
              <a:t> </a:t>
            </a:r>
            <a:r>
              <a:rPr lang="en-US" sz="1400" b="0" dirty="0" err="1">
                <a:solidFill>
                  <a:srgbClr val="4EC9B0"/>
                </a:solidFill>
                <a:effectLst/>
                <a:latin typeface="Consolas" panose="020B0609020204030204" pitchFamily="49" charset="0"/>
              </a:rPr>
              <a:t>DrinkMachine</a:t>
            </a:r>
            <a:r>
              <a:rPr lang="en-US" sz="1400" b="0" dirty="0">
                <a:solidFill>
                  <a:srgbClr val="FFFFFF"/>
                </a:solidFill>
                <a:effectLst/>
                <a:latin typeface="Consolas" panose="020B0609020204030204" pitchFamily="49" charset="0"/>
              </a:rPr>
              <a:t> {</a:t>
            </a:r>
          </a:p>
          <a:p>
            <a:r>
              <a:rPr lang="en-US" sz="1400" b="0" dirty="0">
                <a:solidFill>
                  <a:srgbClr val="FFFFFF"/>
                </a:solidFill>
                <a:effectLst/>
                <a:latin typeface="Consolas" panose="020B0609020204030204" pitchFamily="49" charset="0"/>
              </a:rPr>
              <a:t>    </a:t>
            </a:r>
            <a:r>
              <a:rPr lang="en-US" sz="1400" b="0" dirty="0">
                <a:solidFill>
                  <a:srgbClr val="569CD6"/>
                </a:solidFill>
                <a:effectLst/>
                <a:latin typeface="Consolas" panose="020B0609020204030204" pitchFamily="49" charset="0"/>
              </a:rPr>
              <a:t>bool</a:t>
            </a:r>
            <a:r>
              <a:rPr lang="en-US" sz="1400" b="0" dirty="0">
                <a:solidFill>
                  <a:srgbClr val="FFFFFF"/>
                </a:solidFill>
                <a:effectLst/>
                <a:latin typeface="Consolas" panose="020B0609020204030204" pitchFamily="49" charset="0"/>
              </a:rPr>
              <a:t> </a:t>
            </a:r>
            <a:r>
              <a:rPr lang="en-US" sz="1400" b="0" dirty="0" err="1">
                <a:solidFill>
                  <a:srgbClr val="DCDCAA"/>
                </a:solidFill>
                <a:effectLst/>
                <a:latin typeface="Consolas" panose="020B0609020204030204" pitchFamily="49" charset="0"/>
              </a:rPr>
              <a:t>can_make_drink</a:t>
            </a:r>
            <a:r>
              <a:rPr lang="en-US" sz="1400" b="0" dirty="0">
                <a:solidFill>
                  <a:srgbClr val="FFFFFF"/>
                </a:solidFill>
                <a:effectLst/>
                <a:latin typeface="Consolas" panose="020B0609020204030204" pitchFamily="49" charset="0"/>
              </a:rPr>
              <a:t>(</a:t>
            </a:r>
            <a:r>
              <a:rPr lang="en-US" sz="1400" b="0" dirty="0">
                <a:solidFill>
                  <a:srgbClr val="4EC9B0"/>
                </a:solidFill>
                <a:effectLst/>
                <a:latin typeface="Consolas" panose="020B0609020204030204" pitchFamily="49" charset="0"/>
              </a:rPr>
              <a:t>Recipe</a:t>
            </a:r>
            <a:r>
              <a:rPr lang="en-US" sz="1400" b="0" dirty="0">
                <a:solidFill>
                  <a:srgbClr val="FFFFFF"/>
                </a:solidFill>
                <a:effectLst/>
                <a:latin typeface="Consolas" panose="020B0609020204030204" pitchFamily="49" charset="0"/>
              </a:rPr>
              <a:t> </a:t>
            </a:r>
            <a:r>
              <a:rPr lang="en-US" sz="1400" b="0" dirty="0" err="1">
                <a:solidFill>
                  <a:srgbClr val="9CDCFE"/>
                </a:solidFill>
                <a:effectLst/>
                <a:latin typeface="Consolas" panose="020B0609020204030204" pitchFamily="49" charset="0"/>
              </a:rPr>
              <a:t>drinkRecipe</a:t>
            </a:r>
            <a:r>
              <a:rPr lang="en-US" sz="1400" b="0" dirty="0">
                <a:solidFill>
                  <a:srgbClr val="FFFFFF"/>
                </a:solidFill>
                <a:effectLst/>
                <a:latin typeface="Consolas" panose="020B0609020204030204" pitchFamily="49" charset="0"/>
              </a:rPr>
              <a:t>) </a:t>
            </a:r>
            <a:r>
              <a:rPr lang="en-US" sz="1400" b="0" dirty="0">
                <a:solidFill>
                  <a:srgbClr val="569CD6"/>
                </a:solidFill>
                <a:effectLst/>
                <a:latin typeface="Consolas" panose="020B0609020204030204" pitchFamily="49" charset="0"/>
              </a:rPr>
              <a:t>const</a:t>
            </a:r>
            <a:r>
              <a:rPr lang="en-US" sz="1400" b="0" dirty="0">
                <a:solidFill>
                  <a:srgbClr val="FFFFFF"/>
                </a:solidFill>
                <a:effectLst/>
                <a:latin typeface="Consolas" panose="020B0609020204030204" pitchFamily="49" charset="0"/>
              </a:rPr>
              <a:t>;</a:t>
            </a:r>
          </a:p>
        </p:txBody>
      </p:sp>
      <p:pic>
        <p:nvPicPr>
          <p:cNvPr id="6" name="Picture 5">
            <a:extLst>
              <a:ext uri="{FF2B5EF4-FFF2-40B4-BE49-F238E27FC236}">
                <a16:creationId xmlns:a16="http://schemas.microsoft.com/office/drawing/2014/main" id="{C672B998-9A07-104B-1483-FA5A3FA876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26825" y="1993147"/>
            <a:ext cx="409575" cy="460412"/>
          </a:xfrm>
          <a:prstGeom prst="rect">
            <a:avLst/>
          </a:prstGeom>
          <a:noFill/>
          <a:extLst>
            <a:ext uri="{909E8E84-426E-40DD-AFC4-6F175D3DCCD1}">
              <a14:hiddenFill xmlns:a14="http://schemas.microsoft.com/office/drawing/2010/main">
                <a:solidFill>
                  <a:srgbClr val="FFFFFF"/>
                </a:solidFill>
              </a14:hiddenFill>
            </a:ext>
          </a:extLst>
        </p:spPr>
      </p:pic>
      <p:sp>
        <p:nvSpPr>
          <p:cNvPr id="7" name="Text Placeholder 2">
            <a:extLst>
              <a:ext uri="{FF2B5EF4-FFF2-40B4-BE49-F238E27FC236}">
                <a16:creationId xmlns:a16="http://schemas.microsoft.com/office/drawing/2014/main" id="{F0DB2DD7-B994-008D-0A5B-9912F0BAB1E4}"/>
              </a:ext>
            </a:extLst>
          </p:cNvPr>
          <p:cNvSpPr>
            <a:spLocks noGrp="1"/>
          </p:cNvSpPr>
          <p:nvPr>
            <p:ph type="body" sz="quarter" idx="15"/>
          </p:nvPr>
        </p:nvSpPr>
        <p:spPr>
          <a:xfrm>
            <a:off x="4361206" y="2718237"/>
            <a:ext cx="7475194" cy="2436813"/>
          </a:xfrm>
        </p:spPr>
        <p:txBody>
          <a:bodyPr/>
          <a:lstStyle/>
          <a:p>
            <a:r>
              <a:rPr lang="en-US" sz="1800" b="0" dirty="0">
                <a:solidFill>
                  <a:srgbClr val="000000"/>
                </a:solidFill>
                <a:effectLst/>
                <a:latin typeface="+mn-lt"/>
              </a:rPr>
              <a:t>Requires </a:t>
            </a:r>
            <a:r>
              <a:rPr lang="en-US" sz="1800" b="1" dirty="0">
                <a:solidFill>
                  <a:srgbClr val="000000"/>
                </a:solidFill>
                <a:effectLst/>
                <a:latin typeface="Consolas" panose="020B0609020204030204" pitchFamily="49" charset="0"/>
              </a:rPr>
              <a:t>Recipe</a:t>
            </a:r>
            <a:r>
              <a:rPr lang="en-US" sz="1800" b="0" dirty="0">
                <a:solidFill>
                  <a:srgbClr val="000000"/>
                </a:solidFill>
                <a:effectLst/>
                <a:latin typeface="+mn-lt"/>
              </a:rPr>
              <a:t> to be copyable</a:t>
            </a:r>
          </a:p>
          <a:p>
            <a:br>
              <a:rPr lang="en-US" sz="1800" b="0" dirty="0">
                <a:solidFill>
                  <a:srgbClr val="000000"/>
                </a:solidFill>
                <a:effectLst/>
                <a:latin typeface="+mn-lt"/>
              </a:rPr>
            </a:br>
            <a:r>
              <a:rPr lang="en-US" sz="1800" b="0" dirty="0">
                <a:solidFill>
                  <a:srgbClr val="000000"/>
                </a:solidFill>
                <a:effectLst/>
                <a:latin typeface="+mn-lt"/>
              </a:rPr>
              <a:t>- Compiler synthesizes a member-by-member copy constructor:</a:t>
            </a:r>
          </a:p>
          <a:p>
            <a:endParaRPr lang="en-GB" sz="1800" dirty="0">
              <a:solidFill>
                <a:srgbClr val="000000"/>
              </a:solidFill>
              <a:latin typeface="+mn-lt"/>
            </a:endParaRPr>
          </a:p>
        </p:txBody>
      </p:sp>
      <p:sp>
        <p:nvSpPr>
          <p:cNvPr id="8" name="TextBox 7">
            <a:extLst>
              <a:ext uri="{FF2B5EF4-FFF2-40B4-BE49-F238E27FC236}">
                <a16:creationId xmlns:a16="http://schemas.microsoft.com/office/drawing/2014/main" id="{9F10D0F7-78E6-1256-41B5-01F259CFD78B}"/>
              </a:ext>
            </a:extLst>
          </p:cNvPr>
          <p:cNvSpPr txBox="1"/>
          <p:nvPr/>
        </p:nvSpPr>
        <p:spPr>
          <a:xfrm>
            <a:off x="4361206" y="3995630"/>
            <a:ext cx="6887184" cy="307777"/>
          </a:xfrm>
          <a:prstGeom prst="rect">
            <a:avLst/>
          </a:prstGeom>
          <a:solidFill>
            <a:srgbClr val="000000"/>
          </a:solidFill>
        </p:spPr>
        <p:txBody>
          <a:bodyPr wrap="square">
            <a:spAutoFit/>
          </a:bodyPr>
          <a:lstStyle/>
          <a:p>
            <a:r>
              <a:rPr lang="en-US" sz="1400" b="0" dirty="0">
                <a:solidFill>
                  <a:srgbClr val="DCDCAA"/>
                </a:solidFill>
                <a:effectLst/>
                <a:latin typeface="Consolas" panose="020B0609020204030204" pitchFamily="49" charset="0"/>
              </a:rPr>
              <a:t>Recipe</a:t>
            </a:r>
            <a:r>
              <a:rPr lang="en-US" sz="1400" b="0" dirty="0">
                <a:solidFill>
                  <a:srgbClr val="FFFFFF"/>
                </a:solidFill>
                <a:effectLst/>
                <a:latin typeface="Consolas" panose="020B0609020204030204" pitchFamily="49" charset="0"/>
              </a:rPr>
              <a:t>(</a:t>
            </a:r>
            <a:r>
              <a:rPr lang="en-US" sz="1400" b="0" dirty="0">
                <a:solidFill>
                  <a:srgbClr val="569CD6"/>
                </a:solidFill>
                <a:effectLst/>
                <a:latin typeface="Consolas" panose="020B0609020204030204" pitchFamily="49" charset="0"/>
              </a:rPr>
              <a:t>const</a:t>
            </a:r>
            <a:r>
              <a:rPr lang="en-US" sz="1400" b="0" dirty="0">
                <a:solidFill>
                  <a:srgbClr val="FFFFFF"/>
                </a:solidFill>
                <a:effectLst/>
                <a:latin typeface="Consolas" panose="020B0609020204030204" pitchFamily="49" charset="0"/>
              </a:rPr>
              <a:t> Recipe</a:t>
            </a:r>
            <a:r>
              <a:rPr lang="en-US" sz="1400" b="0" dirty="0">
                <a:solidFill>
                  <a:srgbClr val="D4D4D4"/>
                </a:solidFill>
                <a:effectLst/>
                <a:latin typeface="Consolas" panose="020B0609020204030204" pitchFamily="49" charset="0"/>
              </a:rPr>
              <a:t>&amp;</a:t>
            </a:r>
            <a:r>
              <a:rPr lang="en-US" sz="1400" b="0" dirty="0">
                <a:solidFill>
                  <a:srgbClr val="FFFFFF"/>
                </a:solidFill>
                <a:effectLst/>
                <a:latin typeface="Consolas" panose="020B0609020204030204" pitchFamily="49" charset="0"/>
              </a:rPr>
              <a:t> </a:t>
            </a:r>
            <a:r>
              <a:rPr lang="en-US" sz="1400" b="0" dirty="0" err="1">
                <a:solidFill>
                  <a:srgbClr val="FFFFFF"/>
                </a:solidFill>
                <a:effectLst/>
                <a:latin typeface="Consolas" panose="020B0609020204030204" pitchFamily="49" charset="0"/>
              </a:rPr>
              <a:t>rhs</a:t>
            </a:r>
            <a:r>
              <a:rPr lang="en-US" sz="1400" b="0" dirty="0">
                <a:solidFill>
                  <a:srgbClr val="FFFFFF"/>
                </a:solidFill>
                <a:effectLst/>
                <a:latin typeface="Consolas" panose="020B0609020204030204" pitchFamily="49" charset="0"/>
              </a:rPr>
              <a:t>) : </a:t>
            </a:r>
            <a:r>
              <a:rPr lang="en-US" sz="1400" b="0" dirty="0">
                <a:solidFill>
                  <a:srgbClr val="DCDCAA"/>
                </a:solidFill>
                <a:effectLst/>
                <a:latin typeface="Consolas" panose="020B0609020204030204" pitchFamily="49" charset="0"/>
              </a:rPr>
              <a:t>name</a:t>
            </a:r>
            <a:r>
              <a:rPr lang="en-US" sz="1400" b="0" dirty="0">
                <a:solidFill>
                  <a:srgbClr val="FFFFFF"/>
                </a:solidFill>
                <a:effectLst/>
                <a:latin typeface="Consolas" panose="020B0609020204030204" pitchFamily="49" charset="0"/>
              </a:rPr>
              <a:t>(</a:t>
            </a:r>
            <a:r>
              <a:rPr lang="en-US" sz="1400" b="0" dirty="0">
                <a:solidFill>
                  <a:srgbClr val="9CDCFE"/>
                </a:solidFill>
                <a:effectLst/>
                <a:latin typeface="Consolas" panose="020B0609020204030204" pitchFamily="49" charset="0"/>
              </a:rPr>
              <a:t>rhs</a:t>
            </a:r>
            <a:r>
              <a:rPr lang="en-US" sz="1400" b="0" dirty="0">
                <a:solidFill>
                  <a:srgbClr val="FFFFFF"/>
                </a:solidFill>
                <a:effectLst/>
                <a:latin typeface="Consolas" panose="020B0609020204030204" pitchFamily="49" charset="0"/>
              </a:rPr>
              <a:t>.</a:t>
            </a:r>
            <a:r>
              <a:rPr lang="en-US" sz="1400" b="0" dirty="0">
                <a:solidFill>
                  <a:srgbClr val="9CDCFE"/>
                </a:solidFill>
                <a:effectLst/>
                <a:latin typeface="Consolas" panose="020B0609020204030204" pitchFamily="49" charset="0"/>
              </a:rPr>
              <a:t>name</a:t>
            </a:r>
            <a:r>
              <a:rPr lang="en-US" sz="1400" b="0" dirty="0">
                <a:solidFill>
                  <a:srgbClr val="FFFFFF"/>
                </a:solidFill>
                <a:effectLst/>
                <a:latin typeface="Consolas" panose="020B0609020204030204" pitchFamily="49" charset="0"/>
              </a:rPr>
              <a:t>), </a:t>
            </a:r>
            <a:r>
              <a:rPr lang="en-US" sz="1400" b="0" dirty="0">
                <a:solidFill>
                  <a:srgbClr val="FFC000"/>
                </a:solidFill>
                <a:effectLst/>
                <a:latin typeface="Consolas" panose="020B0609020204030204" pitchFamily="49" charset="0"/>
              </a:rPr>
              <a:t>...</a:t>
            </a:r>
            <a:r>
              <a:rPr lang="en-US" sz="1400" b="0" dirty="0">
                <a:solidFill>
                  <a:srgbClr val="FFFFFF"/>
                </a:solidFill>
                <a:effectLst/>
                <a:latin typeface="Consolas" panose="020B0609020204030204" pitchFamily="49" charset="0"/>
              </a:rPr>
              <a:t> {}</a:t>
            </a:r>
          </a:p>
        </p:txBody>
      </p:sp>
      <p:pic>
        <p:nvPicPr>
          <p:cNvPr id="9" name="Picture 8">
            <a:extLst>
              <a:ext uri="{FF2B5EF4-FFF2-40B4-BE49-F238E27FC236}">
                <a16:creationId xmlns:a16="http://schemas.microsoft.com/office/drawing/2014/main" id="{83FC8E00-6DF2-9DEC-F091-366918BFE5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26825" y="3995630"/>
            <a:ext cx="409575" cy="4604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52885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36054EB-8160-2CF4-1173-801DB31A9B4E}"/>
              </a:ext>
            </a:extLst>
          </p:cNvPr>
          <p:cNvSpPr>
            <a:spLocks noGrp="1"/>
          </p:cNvSpPr>
          <p:nvPr>
            <p:ph type="body" sz="quarter" idx="10"/>
          </p:nvPr>
        </p:nvSpPr>
        <p:spPr/>
        <p:txBody>
          <a:bodyPr/>
          <a:lstStyle/>
          <a:p>
            <a:r>
              <a:rPr lang="en-GB" cap="none" dirty="0"/>
              <a:t>Synthesized Assignment Operator</a:t>
            </a:r>
          </a:p>
        </p:txBody>
      </p:sp>
      <p:sp>
        <p:nvSpPr>
          <p:cNvPr id="4" name="TextBox 3">
            <a:extLst>
              <a:ext uri="{FF2B5EF4-FFF2-40B4-BE49-F238E27FC236}">
                <a16:creationId xmlns:a16="http://schemas.microsoft.com/office/drawing/2014/main" id="{81CD49DF-2A20-BE10-41CF-115CCFD2E46D}"/>
              </a:ext>
            </a:extLst>
          </p:cNvPr>
          <p:cNvSpPr txBox="1"/>
          <p:nvPr/>
        </p:nvSpPr>
        <p:spPr>
          <a:xfrm>
            <a:off x="4361206" y="516952"/>
            <a:ext cx="6887184" cy="738664"/>
          </a:xfrm>
          <a:prstGeom prst="rect">
            <a:avLst/>
          </a:prstGeom>
          <a:solidFill>
            <a:srgbClr val="000000"/>
          </a:solidFill>
        </p:spPr>
        <p:txBody>
          <a:bodyPr wrap="square">
            <a:spAutoFit/>
          </a:bodyPr>
          <a:lstStyle/>
          <a:p>
            <a:r>
              <a:rPr lang="it-IT" sz="1400" b="0" dirty="0">
                <a:solidFill>
                  <a:srgbClr val="569CD6"/>
                </a:solidFill>
                <a:effectLst/>
                <a:latin typeface="Consolas" panose="020B0609020204030204" pitchFamily="49" charset="0"/>
              </a:rPr>
              <a:t>auto</a:t>
            </a:r>
            <a:r>
              <a:rPr lang="it-IT" sz="1400" b="0" dirty="0">
                <a:solidFill>
                  <a:srgbClr val="FFFFFF"/>
                </a:solidFill>
                <a:effectLst/>
                <a:latin typeface="Consolas" panose="020B0609020204030204" pitchFamily="49" charset="0"/>
              </a:rPr>
              <a:t> espresso </a:t>
            </a:r>
            <a:r>
              <a:rPr lang="it-IT" sz="1400" b="0" dirty="0">
                <a:solidFill>
                  <a:srgbClr val="D4D4D4"/>
                </a:solidFill>
                <a:effectLst/>
                <a:latin typeface="Consolas" panose="020B0609020204030204" pitchFamily="49" charset="0"/>
              </a:rPr>
              <a:t>=</a:t>
            </a:r>
            <a:r>
              <a:rPr lang="it-IT" sz="1400" b="0" dirty="0">
                <a:solidFill>
                  <a:srgbClr val="FFFFFF"/>
                </a:solidFill>
                <a:effectLst/>
                <a:latin typeface="Consolas" panose="020B0609020204030204" pitchFamily="49" charset="0"/>
              </a:rPr>
              <a:t> Recipe{</a:t>
            </a:r>
            <a:r>
              <a:rPr lang="it-IT" sz="1400" b="0" dirty="0">
                <a:solidFill>
                  <a:srgbClr val="CE9178"/>
                </a:solidFill>
                <a:effectLst/>
                <a:latin typeface="Consolas" panose="020B0609020204030204" pitchFamily="49" charset="0"/>
              </a:rPr>
              <a:t>"Espresso"</a:t>
            </a:r>
            <a:r>
              <a:rPr lang="it-IT" sz="1400" b="0" dirty="0">
                <a:solidFill>
                  <a:srgbClr val="FFFFFF"/>
                </a:solidFill>
                <a:effectLst/>
                <a:latin typeface="Consolas" panose="020B0609020204030204" pitchFamily="49" charset="0"/>
              </a:rPr>
              <a:t>, </a:t>
            </a:r>
            <a:r>
              <a:rPr lang="it-IT" sz="1400" b="0" dirty="0">
                <a:solidFill>
                  <a:srgbClr val="B5CEA8"/>
                </a:solidFill>
                <a:effectLst/>
                <a:latin typeface="Consolas" panose="020B0609020204030204" pitchFamily="49" charset="0"/>
              </a:rPr>
              <a:t>20</a:t>
            </a:r>
            <a:r>
              <a:rPr lang="it-IT" sz="1400" b="0" dirty="0">
                <a:solidFill>
                  <a:srgbClr val="FFFFFF"/>
                </a:solidFill>
                <a:effectLst/>
                <a:latin typeface="Consolas" panose="020B0609020204030204" pitchFamily="49" charset="0"/>
              </a:rPr>
              <a:t>, </a:t>
            </a:r>
            <a:r>
              <a:rPr lang="it-IT" sz="1400" b="0" dirty="0">
                <a:solidFill>
                  <a:srgbClr val="B5CEA8"/>
                </a:solidFill>
                <a:effectLst/>
                <a:latin typeface="Consolas" panose="020B0609020204030204" pitchFamily="49" charset="0"/>
              </a:rPr>
              <a:t>20</a:t>
            </a:r>
            <a:r>
              <a:rPr lang="it-IT" sz="1400" b="0" dirty="0">
                <a:solidFill>
                  <a:srgbClr val="FFFFFF"/>
                </a:solidFill>
                <a:effectLst/>
                <a:latin typeface="Consolas" panose="020B0609020204030204" pitchFamily="49" charset="0"/>
              </a:rPr>
              <a:t>, </a:t>
            </a:r>
            <a:r>
              <a:rPr lang="it-IT" sz="1400" b="0" dirty="0">
                <a:solidFill>
                  <a:srgbClr val="B5CEA8"/>
                </a:solidFill>
                <a:effectLst/>
                <a:latin typeface="Consolas" panose="020B0609020204030204" pitchFamily="49" charset="0"/>
              </a:rPr>
              <a:t>0</a:t>
            </a:r>
            <a:r>
              <a:rPr lang="it-IT" sz="1400" b="0" dirty="0">
                <a:solidFill>
                  <a:srgbClr val="FFFFFF"/>
                </a:solidFill>
                <a:effectLst/>
                <a:latin typeface="Consolas" panose="020B0609020204030204" pitchFamily="49" charset="0"/>
              </a:rPr>
              <a:t>};</a:t>
            </a:r>
          </a:p>
          <a:p>
            <a:r>
              <a:rPr lang="it-IT" sz="1400" b="0" dirty="0">
                <a:solidFill>
                  <a:srgbClr val="569CD6"/>
                </a:solidFill>
                <a:effectLst/>
                <a:latin typeface="Consolas" panose="020B0609020204030204" pitchFamily="49" charset="0"/>
              </a:rPr>
              <a:t>auto</a:t>
            </a:r>
            <a:r>
              <a:rPr lang="it-IT" sz="1400" b="0" dirty="0">
                <a:solidFill>
                  <a:srgbClr val="FFFFFF"/>
                </a:solidFill>
                <a:effectLst/>
                <a:latin typeface="Consolas" panose="020B0609020204030204" pitchFamily="49" charset="0"/>
              </a:rPr>
              <a:t> americano </a:t>
            </a:r>
            <a:r>
              <a:rPr lang="it-IT" sz="1400" b="0" dirty="0">
                <a:solidFill>
                  <a:srgbClr val="D4D4D4"/>
                </a:solidFill>
                <a:effectLst/>
                <a:latin typeface="Consolas" panose="020B0609020204030204" pitchFamily="49" charset="0"/>
              </a:rPr>
              <a:t>=</a:t>
            </a:r>
            <a:r>
              <a:rPr lang="it-IT" sz="1400" b="0" dirty="0">
                <a:solidFill>
                  <a:srgbClr val="FFFFFF"/>
                </a:solidFill>
                <a:effectLst/>
                <a:latin typeface="Consolas" panose="020B0609020204030204" pitchFamily="49" charset="0"/>
              </a:rPr>
              <a:t> espresso;</a:t>
            </a:r>
            <a:r>
              <a:rPr lang="it-IT" sz="1400" b="0" dirty="0">
                <a:solidFill>
                  <a:srgbClr val="7CA668"/>
                </a:solidFill>
                <a:effectLst/>
                <a:latin typeface="Consolas" panose="020B0609020204030204" pitchFamily="49" charset="0"/>
              </a:rPr>
              <a:t>  // NOT assignment!</a:t>
            </a:r>
            <a:endParaRPr lang="it-IT" sz="1400" b="0" dirty="0">
              <a:solidFill>
                <a:srgbClr val="FFFFFF"/>
              </a:solidFill>
              <a:effectLst/>
              <a:latin typeface="Consolas" panose="020B0609020204030204" pitchFamily="49" charset="0"/>
            </a:endParaRPr>
          </a:p>
          <a:p>
            <a:r>
              <a:rPr lang="it-IT" sz="1400" b="0" dirty="0">
                <a:solidFill>
                  <a:srgbClr val="FFFFFF"/>
                </a:solidFill>
                <a:effectLst/>
                <a:latin typeface="Consolas" panose="020B0609020204030204" pitchFamily="49" charset="0"/>
              </a:rPr>
              <a:t>americano </a:t>
            </a:r>
            <a:r>
              <a:rPr lang="it-IT" sz="1400" b="0" dirty="0">
                <a:solidFill>
                  <a:srgbClr val="D4D4D4"/>
                </a:solidFill>
                <a:effectLst/>
                <a:latin typeface="Consolas" panose="020B0609020204030204" pitchFamily="49" charset="0"/>
              </a:rPr>
              <a:t>=</a:t>
            </a:r>
            <a:r>
              <a:rPr lang="it-IT" sz="1400" b="0" dirty="0">
                <a:solidFill>
                  <a:srgbClr val="FFFFFF"/>
                </a:solidFill>
                <a:effectLst/>
                <a:latin typeface="Consolas" panose="020B0609020204030204" pitchFamily="49" charset="0"/>
              </a:rPr>
              <a:t> espresso;</a:t>
            </a:r>
            <a:r>
              <a:rPr lang="it-IT" sz="1400" b="0" dirty="0">
                <a:solidFill>
                  <a:srgbClr val="7CA668"/>
                </a:solidFill>
                <a:effectLst/>
                <a:latin typeface="Consolas" panose="020B0609020204030204" pitchFamily="49" charset="0"/>
              </a:rPr>
              <a:t>       // won't compile</a:t>
            </a:r>
            <a:endParaRPr lang="it-IT" sz="1400" b="0" dirty="0">
              <a:solidFill>
                <a:srgbClr val="FFFFFF"/>
              </a:solidFill>
              <a:effectLst/>
              <a:latin typeface="Consolas" panose="020B0609020204030204" pitchFamily="49" charset="0"/>
            </a:endParaRPr>
          </a:p>
        </p:txBody>
      </p:sp>
      <p:pic>
        <p:nvPicPr>
          <p:cNvPr id="5" name="Picture 4">
            <a:extLst>
              <a:ext uri="{FF2B5EF4-FFF2-40B4-BE49-F238E27FC236}">
                <a16:creationId xmlns:a16="http://schemas.microsoft.com/office/drawing/2014/main" id="{0C5FDB72-13C0-F521-C6B2-7FCA6A3187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26825" y="562552"/>
            <a:ext cx="409575" cy="46041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B9DDEEBB-EA50-B6EF-BFCF-DCB2F908CE65}"/>
              </a:ext>
            </a:extLst>
          </p:cNvPr>
          <p:cNvSpPr txBox="1"/>
          <p:nvPr/>
        </p:nvSpPr>
        <p:spPr>
          <a:xfrm>
            <a:off x="4361206" y="1509873"/>
            <a:ext cx="6887184" cy="954107"/>
          </a:xfrm>
          <a:prstGeom prst="rect">
            <a:avLst/>
          </a:prstGeom>
          <a:solidFill>
            <a:srgbClr val="000000"/>
          </a:solidFill>
        </p:spPr>
        <p:txBody>
          <a:bodyPr wrap="square">
            <a:spAutoFit/>
          </a:bodyPr>
          <a:lstStyle/>
          <a:p>
            <a:r>
              <a:rPr lang="en-US" sz="1400" b="0" dirty="0">
                <a:solidFill>
                  <a:srgbClr val="FFFFFF"/>
                </a:solidFill>
                <a:effectLst/>
                <a:latin typeface="Consolas" panose="020B0609020204030204" pitchFamily="49" charset="0"/>
              </a:rPr>
              <a:t>error C2280: </a:t>
            </a:r>
            <a:r>
              <a:rPr lang="en-US" sz="1400" b="0" dirty="0">
                <a:solidFill>
                  <a:srgbClr val="CE9178"/>
                </a:solidFill>
                <a:effectLst/>
                <a:latin typeface="Consolas" panose="020B0609020204030204" pitchFamily="49" charset="0"/>
              </a:rPr>
              <a:t>'Recipe &amp;Recipe::operator =(const Recipe &amp;)'</a:t>
            </a:r>
            <a:r>
              <a:rPr lang="en-US" sz="1400" b="0" dirty="0">
                <a:solidFill>
                  <a:srgbClr val="FFFFFF"/>
                </a:solidFill>
                <a:effectLst/>
                <a:latin typeface="Consolas" panose="020B0609020204030204" pitchFamily="49" charset="0"/>
              </a:rPr>
              <a:t>: attempting to reference a deleted function</a:t>
            </a:r>
          </a:p>
          <a:p>
            <a:r>
              <a:rPr lang="en-US" sz="1400" b="0" dirty="0">
                <a:solidFill>
                  <a:srgbClr val="FFFFFF"/>
                </a:solidFill>
                <a:effectLst/>
                <a:latin typeface="Consolas" panose="020B0609020204030204" pitchFamily="49" charset="0"/>
              </a:rPr>
              <a:t>function was implicitly deleted because </a:t>
            </a:r>
            <a:r>
              <a:rPr lang="en-US" sz="1400" b="0" dirty="0">
                <a:solidFill>
                  <a:srgbClr val="CE9178"/>
                </a:solidFill>
                <a:effectLst/>
                <a:latin typeface="Consolas" panose="020B0609020204030204" pitchFamily="49" charset="0"/>
              </a:rPr>
              <a:t>'Recipe'</a:t>
            </a:r>
            <a:r>
              <a:rPr lang="en-US" sz="1400" b="0" dirty="0">
                <a:solidFill>
                  <a:srgbClr val="FFFFFF"/>
                </a:solidFill>
                <a:effectLst/>
                <a:latin typeface="Consolas" panose="020B0609020204030204" pitchFamily="49" charset="0"/>
              </a:rPr>
              <a:t> has a data member </a:t>
            </a:r>
            <a:r>
              <a:rPr lang="en-US" sz="1400" b="0" dirty="0">
                <a:solidFill>
                  <a:srgbClr val="CE9178"/>
                </a:solidFill>
                <a:effectLst/>
                <a:latin typeface="Consolas" panose="020B0609020204030204" pitchFamily="49" charset="0"/>
              </a:rPr>
              <a:t>'Recipe::</a:t>
            </a:r>
            <a:r>
              <a:rPr lang="en-US" sz="1400" b="0" dirty="0" err="1">
                <a:solidFill>
                  <a:srgbClr val="CE9178"/>
                </a:solidFill>
                <a:effectLst/>
                <a:latin typeface="Consolas" panose="020B0609020204030204" pitchFamily="49" charset="0"/>
              </a:rPr>
              <a:t>milk_ml</a:t>
            </a:r>
            <a:r>
              <a:rPr lang="en-US" sz="1400" b="0" dirty="0">
                <a:solidFill>
                  <a:srgbClr val="CE9178"/>
                </a:solidFill>
                <a:effectLst/>
                <a:latin typeface="Consolas" panose="020B0609020204030204" pitchFamily="49" charset="0"/>
              </a:rPr>
              <a:t>'</a:t>
            </a:r>
            <a:r>
              <a:rPr lang="en-US" sz="1400" b="0" dirty="0">
                <a:solidFill>
                  <a:srgbClr val="FFFFFF"/>
                </a:solidFill>
                <a:effectLst/>
                <a:latin typeface="Consolas" panose="020B0609020204030204" pitchFamily="49" charset="0"/>
              </a:rPr>
              <a:t> of </a:t>
            </a:r>
            <a:r>
              <a:rPr lang="en-US" sz="1400" b="0" dirty="0">
                <a:solidFill>
                  <a:srgbClr val="569CD6"/>
                </a:solidFill>
                <a:effectLst/>
                <a:latin typeface="Consolas" panose="020B0609020204030204" pitchFamily="49" charset="0"/>
              </a:rPr>
              <a:t>const</a:t>
            </a:r>
            <a:r>
              <a:rPr lang="en-US" sz="1400" b="0" dirty="0">
                <a:solidFill>
                  <a:srgbClr val="D4D4D4"/>
                </a:solidFill>
                <a:effectLst/>
                <a:latin typeface="Consolas" panose="020B0609020204030204" pitchFamily="49" charset="0"/>
              </a:rPr>
              <a:t>-</a:t>
            </a:r>
            <a:r>
              <a:rPr lang="en-US" sz="1400" b="0" dirty="0">
                <a:solidFill>
                  <a:srgbClr val="FFFFFF"/>
                </a:solidFill>
                <a:effectLst/>
                <a:latin typeface="Consolas" panose="020B0609020204030204" pitchFamily="49" charset="0"/>
              </a:rPr>
              <a:t>qualified non</a:t>
            </a:r>
            <a:r>
              <a:rPr lang="en-US" sz="1400" b="0" dirty="0">
                <a:solidFill>
                  <a:srgbClr val="D4D4D4"/>
                </a:solidFill>
                <a:effectLst/>
                <a:latin typeface="Consolas" panose="020B0609020204030204" pitchFamily="49" charset="0"/>
              </a:rPr>
              <a:t>-</a:t>
            </a:r>
            <a:r>
              <a:rPr lang="en-US" sz="1400" b="0" dirty="0">
                <a:solidFill>
                  <a:srgbClr val="569CD6"/>
                </a:solidFill>
                <a:effectLst/>
                <a:latin typeface="Consolas" panose="020B0609020204030204" pitchFamily="49" charset="0"/>
              </a:rPr>
              <a:t>class</a:t>
            </a:r>
            <a:r>
              <a:rPr lang="en-US" sz="1400" b="0" dirty="0">
                <a:solidFill>
                  <a:srgbClr val="FFFFFF"/>
                </a:solidFill>
                <a:effectLst/>
                <a:latin typeface="Consolas" panose="020B0609020204030204" pitchFamily="49" charset="0"/>
              </a:rPr>
              <a:t> </a:t>
            </a:r>
            <a:r>
              <a:rPr lang="en-US" sz="1400" b="0" dirty="0">
                <a:solidFill>
                  <a:srgbClr val="4EC9B0"/>
                </a:solidFill>
                <a:effectLst/>
                <a:latin typeface="Consolas" panose="020B0609020204030204" pitchFamily="49" charset="0"/>
              </a:rPr>
              <a:t>type</a:t>
            </a:r>
            <a:endParaRPr lang="en-US" sz="1400" b="0" dirty="0">
              <a:solidFill>
                <a:srgbClr val="FFFFFF"/>
              </a:solidFill>
              <a:effectLst/>
              <a:latin typeface="Consolas" panose="020B0609020204030204" pitchFamily="49" charset="0"/>
            </a:endParaRPr>
          </a:p>
        </p:txBody>
      </p:sp>
      <p:sp>
        <p:nvSpPr>
          <p:cNvPr id="8" name="Text Placeholder 2">
            <a:extLst>
              <a:ext uri="{FF2B5EF4-FFF2-40B4-BE49-F238E27FC236}">
                <a16:creationId xmlns:a16="http://schemas.microsoft.com/office/drawing/2014/main" id="{E5411F48-B27D-C008-1599-8A8B02DB9672}"/>
              </a:ext>
            </a:extLst>
          </p:cNvPr>
          <p:cNvSpPr txBox="1">
            <a:spLocks/>
          </p:cNvSpPr>
          <p:nvPr/>
        </p:nvSpPr>
        <p:spPr>
          <a:xfrm>
            <a:off x="4361206" y="2718237"/>
            <a:ext cx="7475194" cy="2436813"/>
          </a:xfrm>
          <a:prstGeom prst="rect">
            <a:avLst/>
          </a:prstGeom>
        </p:spPr>
        <p:txBody>
          <a:bodyPr vert="horz" lIns="0" tIns="0" rIns="0" bIns="0" rtlCol="0" anchor="t" anchorCtr="0">
            <a:noAutofit/>
          </a:bodyPr>
          <a:lstStyle>
            <a:lvl1pPr marL="0" indent="0" algn="l" defTabSz="914400" rtl="0" eaLnBrk="1" latinLnBrk="0" hangingPunct="1">
              <a:lnSpc>
                <a:spcPct val="100000"/>
              </a:lnSpc>
              <a:spcBef>
                <a:spcPts val="0"/>
              </a:spcBef>
              <a:spcAft>
                <a:spcPts val="650"/>
              </a:spcAft>
              <a:buSzPct val="115000"/>
              <a:buFont typeface="Arial" panose="020B0604020202020204" pitchFamily="34" charset="0"/>
              <a:buNone/>
              <a:defRPr sz="1600" b="0" i="0" kern="1200">
                <a:solidFill>
                  <a:schemeClr val="tx1"/>
                </a:solidFill>
                <a:latin typeface="Montserrat" pitchFamily="2" charset="77"/>
                <a:ea typeface="+mn-ea"/>
                <a:cs typeface="+mn-cs"/>
              </a:defRPr>
            </a:lvl1pPr>
            <a:lvl2pPr marL="180000" indent="-180000" algn="l" defTabSz="914400" rtl="0" eaLnBrk="1" latinLnBrk="0" hangingPunct="1">
              <a:lnSpc>
                <a:spcPts val="1400"/>
              </a:lnSpc>
              <a:spcBef>
                <a:spcPts val="0"/>
              </a:spcBef>
              <a:spcAft>
                <a:spcPts val="650"/>
              </a:spcAft>
              <a:buSzPct val="125000"/>
              <a:buFont typeface="Arial" panose="020B0604020202020204" pitchFamily="34" charset="0"/>
              <a:buChar char="•"/>
              <a:tabLst/>
              <a:defRPr sz="1200" kern="1200">
                <a:solidFill>
                  <a:schemeClr val="tx1"/>
                </a:solidFill>
                <a:latin typeface="Montserrat" pitchFamily="2" charset="77"/>
                <a:ea typeface="+mn-ea"/>
                <a:cs typeface="+mn-cs"/>
              </a:defRPr>
            </a:lvl2pPr>
            <a:lvl3pPr marL="180000" indent="-180000" algn="l" defTabSz="914400" rtl="0" eaLnBrk="1" latinLnBrk="0" hangingPunct="1">
              <a:lnSpc>
                <a:spcPts val="1400"/>
              </a:lnSpc>
              <a:spcBef>
                <a:spcPts val="0"/>
              </a:spcBef>
              <a:spcAft>
                <a:spcPts val="650"/>
              </a:spcAft>
              <a:buSzPct val="120000"/>
              <a:buFont typeface="Arial" panose="020B0604020202020204" pitchFamily="34" charset="0"/>
              <a:buChar char="•"/>
              <a:tabLst/>
              <a:defRPr sz="1000" b="1" i="0" kern="1200">
                <a:solidFill>
                  <a:schemeClr val="tx1"/>
                </a:solidFill>
                <a:latin typeface="Montserrat" pitchFamily="2" charset="77"/>
                <a:ea typeface="+mn-ea"/>
                <a:cs typeface="+mn-cs"/>
              </a:defRPr>
            </a:lvl3pPr>
            <a:lvl4pPr marL="180000" indent="-180000" algn="l" defTabSz="914400" rtl="0" eaLnBrk="1" latinLnBrk="0" hangingPunct="1">
              <a:lnSpc>
                <a:spcPts val="1200"/>
              </a:lnSpc>
              <a:spcBef>
                <a:spcPts val="0"/>
              </a:spcBef>
              <a:spcAft>
                <a:spcPts val="650"/>
              </a:spcAft>
              <a:buSzPct val="120000"/>
              <a:buFont typeface="Arial" panose="020B0604020202020204" pitchFamily="34" charset="0"/>
              <a:buChar char="•"/>
              <a:tabLst/>
              <a:defRPr sz="1000" kern="1200">
                <a:solidFill>
                  <a:schemeClr val="tx1"/>
                </a:solidFill>
                <a:latin typeface="Montserrat" pitchFamily="2" charset="77"/>
                <a:ea typeface="+mn-ea"/>
                <a:cs typeface="+mn-cs"/>
              </a:defRPr>
            </a:lvl4pPr>
            <a:lvl5pPr marL="180000" indent="-180000" algn="l" defTabSz="914400" rtl="0" eaLnBrk="1" latinLnBrk="0" hangingPunct="1">
              <a:lnSpc>
                <a:spcPts val="1000"/>
              </a:lnSpc>
              <a:spcBef>
                <a:spcPts val="0"/>
              </a:spcBef>
              <a:spcAft>
                <a:spcPts val="650"/>
              </a:spcAft>
              <a:buSzPct val="125000"/>
              <a:buFont typeface="Arial" panose="020B0604020202020204" pitchFamily="34" charset="0"/>
              <a:buChar char="•"/>
              <a:tabLst/>
              <a:defRPr sz="800" kern="1200">
                <a:solidFill>
                  <a:schemeClr val="tx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solidFill>
                  <a:srgbClr val="000000"/>
                </a:solidFill>
                <a:latin typeface="+mn-lt"/>
              </a:rPr>
              <a:t>Requires </a:t>
            </a:r>
            <a:r>
              <a:rPr lang="en-US" sz="1800" i="1" dirty="0">
                <a:solidFill>
                  <a:srgbClr val="000000"/>
                </a:solidFill>
                <a:latin typeface="+mn-lt"/>
              </a:rPr>
              <a:t>all members </a:t>
            </a:r>
            <a:r>
              <a:rPr lang="en-US" sz="1800" dirty="0">
                <a:solidFill>
                  <a:srgbClr val="000000"/>
                </a:solidFill>
                <a:latin typeface="+mn-lt"/>
              </a:rPr>
              <a:t>to be assignable. </a:t>
            </a:r>
          </a:p>
          <a:p>
            <a:endParaRPr lang="en-US" sz="1800" dirty="0">
              <a:solidFill>
                <a:srgbClr val="000000"/>
              </a:solidFill>
              <a:latin typeface="+mn-lt"/>
            </a:endParaRPr>
          </a:p>
          <a:p>
            <a:r>
              <a:rPr lang="en-US" sz="1800" b="1" dirty="0">
                <a:solidFill>
                  <a:srgbClr val="000000"/>
                </a:solidFill>
                <a:latin typeface="+mn-lt"/>
              </a:rPr>
              <a:t>Synthesized</a:t>
            </a:r>
            <a:r>
              <a:rPr lang="en-US" sz="1800" dirty="0">
                <a:solidFill>
                  <a:srgbClr val="000000"/>
                </a:solidFill>
                <a:latin typeface="+mn-lt"/>
              </a:rPr>
              <a:t>:</a:t>
            </a:r>
          </a:p>
          <a:p>
            <a:endParaRPr lang="en-GB" sz="1800" dirty="0">
              <a:solidFill>
                <a:srgbClr val="000000"/>
              </a:solidFill>
              <a:latin typeface="+mn-lt"/>
            </a:endParaRPr>
          </a:p>
        </p:txBody>
      </p:sp>
      <p:sp>
        <p:nvSpPr>
          <p:cNvPr id="9" name="TextBox 8">
            <a:extLst>
              <a:ext uri="{FF2B5EF4-FFF2-40B4-BE49-F238E27FC236}">
                <a16:creationId xmlns:a16="http://schemas.microsoft.com/office/drawing/2014/main" id="{45F81069-E997-618C-BB3C-A3C848C64421}"/>
              </a:ext>
            </a:extLst>
          </p:cNvPr>
          <p:cNvSpPr txBox="1"/>
          <p:nvPr/>
        </p:nvSpPr>
        <p:spPr>
          <a:xfrm>
            <a:off x="4361206" y="3936643"/>
            <a:ext cx="6887184" cy="954107"/>
          </a:xfrm>
          <a:prstGeom prst="rect">
            <a:avLst/>
          </a:prstGeom>
          <a:solidFill>
            <a:srgbClr val="000000"/>
          </a:solidFill>
        </p:spPr>
        <p:txBody>
          <a:bodyPr wrap="square">
            <a:spAutoFit/>
          </a:bodyPr>
          <a:lstStyle/>
          <a:p>
            <a:r>
              <a:rPr lang="en-US" sz="1400" b="0" dirty="0">
                <a:solidFill>
                  <a:srgbClr val="4EC9B0"/>
                </a:solidFill>
                <a:effectLst/>
                <a:latin typeface="Consolas" panose="020B0609020204030204" pitchFamily="49" charset="0"/>
              </a:rPr>
              <a:t>Recipe</a:t>
            </a:r>
            <a:r>
              <a:rPr lang="en-US" sz="1400" b="0" dirty="0">
                <a:solidFill>
                  <a:srgbClr val="569CD6"/>
                </a:solidFill>
                <a:effectLst/>
                <a:latin typeface="Consolas" panose="020B0609020204030204" pitchFamily="49" charset="0"/>
              </a:rPr>
              <a:t>&amp;</a:t>
            </a:r>
            <a:r>
              <a:rPr lang="en-US" sz="1400" b="0" dirty="0">
                <a:solidFill>
                  <a:srgbClr val="FFFFFF"/>
                </a:solidFill>
                <a:effectLst/>
                <a:latin typeface="Consolas" panose="020B0609020204030204" pitchFamily="49" charset="0"/>
              </a:rPr>
              <a:t> </a:t>
            </a:r>
            <a:r>
              <a:rPr lang="en-US" sz="1400" b="0" dirty="0">
                <a:solidFill>
                  <a:srgbClr val="C586C0"/>
                </a:solidFill>
                <a:effectLst/>
                <a:latin typeface="Consolas" panose="020B0609020204030204" pitchFamily="49" charset="0"/>
              </a:rPr>
              <a:t>operator</a:t>
            </a:r>
            <a:r>
              <a:rPr lang="en-US" sz="1400" b="0" dirty="0">
                <a:solidFill>
                  <a:srgbClr val="FFFFFF"/>
                </a:solidFill>
                <a:effectLst/>
                <a:latin typeface="Consolas" panose="020B0609020204030204" pitchFamily="49" charset="0"/>
              </a:rPr>
              <a:t>=(</a:t>
            </a:r>
            <a:r>
              <a:rPr lang="en-US" sz="1400" b="0" dirty="0">
                <a:solidFill>
                  <a:srgbClr val="569CD6"/>
                </a:solidFill>
                <a:effectLst/>
                <a:latin typeface="Consolas" panose="020B0609020204030204" pitchFamily="49" charset="0"/>
              </a:rPr>
              <a:t>const</a:t>
            </a:r>
            <a:r>
              <a:rPr lang="en-US" sz="1400" b="0" dirty="0">
                <a:solidFill>
                  <a:srgbClr val="FFFFFF"/>
                </a:solidFill>
                <a:effectLst/>
                <a:latin typeface="Consolas" panose="020B0609020204030204" pitchFamily="49" charset="0"/>
              </a:rPr>
              <a:t> </a:t>
            </a:r>
            <a:r>
              <a:rPr lang="en-US" sz="1400" b="0" dirty="0">
                <a:solidFill>
                  <a:srgbClr val="4EC9B0"/>
                </a:solidFill>
                <a:effectLst/>
                <a:latin typeface="Consolas" panose="020B0609020204030204" pitchFamily="49" charset="0"/>
              </a:rPr>
              <a:t>Recipe</a:t>
            </a:r>
            <a:r>
              <a:rPr lang="en-US" sz="1400" b="0" dirty="0">
                <a:solidFill>
                  <a:srgbClr val="569CD6"/>
                </a:solidFill>
                <a:effectLst/>
                <a:latin typeface="Consolas" panose="020B0609020204030204" pitchFamily="49" charset="0"/>
              </a:rPr>
              <a:t>&amp;</a:t>
            </a:r>
            <a:r>
              <a:rPr lang="en-US" sz="1400" b="0" dirty="0">
                <a:solidFill>
                  <a:srgbClr val="FFFFFF"/>
                </a:solidFill>
                <a:effectLst/>
                <a:latin typeface="Consolas" panose="020B0609020204030204" pitchFamily="49" charset="0"/>
              </a:rPr>
              <a:t> </a:t>
            </a:r>
            <a:r>
              <a:rPr lang="en-US" sz="1400" b="0" dirty="0" err="1">
                <a:solidFill>
                  <a:srgbClr val="9CDCFE"/>
                </a:solidFill>
                <a:effectLst/>
                <a:latin typeface="Consolas" panose="020B0609020204030204" pitchFamily="49" charset="0"/>
              </a:rPr>
              <a:t>rhs</a:t>
            </a:r>
            <a:r>
              <a:rPr lang="en-US" sz="1400" b="0" dirty="0">
                <a:solidFill>
                  <a:srgbClr val="FFFFFF"/>
                </a:solidFill>
                <a:effectLst/>
                <a:latin typeface="Consolas" panose="020B0609020204030204" pitchFamily="49" charset="0"/>
              </a:rPr>
              <a:t>) {</a:t>
            </a:r>
          </a:p>
          <a:p>
            <a:r>
              <a:rPr lang="en-US" sz="1400" b="0" dirty="0">
                <a:solidFill>
                  <a:srgbClr val="FFFFFF"/>
                </a:solidFill>
                <a:effectLst/>
                <a:latin typeface="Consolas" panose="020B0609020204030204" pitchFamily="49" charset="0"/>
              </a:rPr>
              <a:t>    name </a:t>
            </a:r>
            <a:r>
              <a:rPr lang="en-US" sz="1400" b="0" dirty="0">
                <a:solidFill>
                  <a:srgbClr val="D4D4D4"/>
                </a:solidFill>
                <a:effectLst/>
                <a:latin typeface="Consolas" panose="020B0609020204030204" pitchFamily="49" charset="0"/>
              </a:rPr>
              <a:t>=</a:t>
            </a:r>
            <a:r>
              <a:rPr lang="en-US" sz="1400" b="0" dirty="0">
                <a:solidFill>
                  <a:srgbClr val="FFFFFF"/>
                </a:solidFill>
                <a:effectLst/>
                <a:latin typeface="Consolas" panose="020B0609020204030204" pitchFamily="49" charset="0"/>
              </a:rPr>
              <a:t> </a:t>
            </a:r>
            <a:r>
              <a:rPr lang="en-US" sz="1400" b="0" dirty="0">
                <a:solidFill>
                  <a:srgbClr val="9CDCFE"/>
                </a:solidFill>
                <a:effectLst/>
                <a:latin typeface="Consolas" panose="020B0609020204030204" pitchFamily="49" charset="0"/>
              </a:rPr>
              <a:t>rhs</a:t>
            </a:r>
            <a:r>
              <a:rPr lang="en-US" sz="1400" b="0" dirty="0">
                <a:solidFill>
                  <a:srgbClr val="FFFFFF"/>
                </a:solidFill>
                <a:effectLst/>
                <a:latin typeface="Consolas" panose="020B0609020204030204" pitchFamily="49" charset="0"/>
              </a:rPr>
              <a:t>.</a:t>
            </a:r>
            <a:r>
              <a:rPr lang="en-US" sz="1400" b="0" dirty="0">
                <a:solidFill>
                  <a:srgbClr val="9CDCFE"/>
                </a:solidFill>
                <a:effectLst/>
                <a:latin typeface="Consolas" panose="020B0609020204030204" pitchFamily="49" charset="0"/>
              </a:rPr>
              <a:t>name</a:t>
            </a:r>
            <a:r>
              <a:rPr lang="en-US" sz="1400" b="0" dirty="0">
                <a:solidFill>
                  <a:srgbClr val="FFFFFF"/>
                </a:solidFill>
                <a:effectLst/>
                <a:latin typeface="Consolas" panose="020B0609020204030204" pitchFamily="49" charset="0"/>
              </a:rPr>
              <a:t>; </a:t>
            </a:r>
            <a:r>
              <a:rPr lang="en-US" sz="1400" b="0" dirty="0">
                <a:solidFill>
                  <a:srgbClr val="FFFF00"/>
                </a:solidFill>
                <a:effectLst/>
                <a:latin typeface="Consolas" panose="020B0609020204030204" pitchFamily="49" charset="0"/>
              </a:rPr>
              <a:t>...</a:t>
            </a:r>
          </a:p>
          <a:p>
            <a:r>
              <a:rPr lang="en-US" sz="1400" b="0" dirty="0">
                <a:solidFill>
                  <a:srgbClr val="FFFFFF"/>
                </a:solidFill>
                <a:effectLst/>
                <a:latin typeface="Consolas" panose="020B0609020204030204" pitchFamily="49" charset="0"/>
              </a:rPr>
              <a:t>    </a:t>
            </a:r>
            <a:r>
              <a:rPr lang="en-US" sz="1400" b="0" dirty="0">
                <a:solidFill>
                  <a:srgbClr val="C586C0"/>
                </a:solidFill>
                <a:effectLst/>
                <a:latin typeface="Consolas" panose="020B0609020204030204" pitchFamily="49" charset="0"/>
              </a:rPr>
              <a:t>return</a:t>
            </a:r>
            <a:r>
              <a:rPr lang="en-US" sz="1400" b="0" dirty="0">
                <a:solidFill>
                  <a:srgbClr val="FFFFFF"/>
                </a:solidFill>
                <a:effectLst/>
                <a:latin typeface="Consolas" panose="020B0609020204030204" pitchFamily="49" charset="0"/>
              </a:rPr>
              <a:t> </a:t>
            </a:r>
            <a:r>
              <a:rPr lang="en-US" sz="1400" b="0" dirty="0">
                <a:solidFill>
                  <a:srgbClr val="D4D4D4"/>
                </a:solidFill>
                <a:effectLst/>
                <a:latin typeface="Consolas" panose="020B0609020204030204" pitchFamily="49" charset="0"/>
              </a:rPr>
              <a:t>*</a:t>
            </a:r>
            <a:r>
              <a:rPr lang="en-US" sz="1400" b="0" dirty="0">
                <a:solidFill>
                  <a:srgbClr val="569CD6"/>
                </a:solidFill>
                <a:effectLst/>
                <a:latin typeface="Consolas" panose="020B0609020204030204" pitchFamily="49" charset="0"/>
              </a:rPr>
              <a:t>this</a:t>
            </a:r>
            <a:r>
              <a:rPr lang="en-US" sz="1400" b="0" dirty="0">
                <a:solidFill>
                  <a:srgbClr val="FFFFFF"/>
                </a:solidFill>
                <a:effectLst/>
                <a:latin typeface="Consolas" panose="020B0609020204030204" pitchFamily="49" charset="0"/>
              </a:rPr>
              <a:t>;</a:t>
            </a:r>
          </a:p>
          <a:p>
            <a:r>
              <a:rPr lang="en-US" sz="1400" b="0" dirty="0">
                <a:solidFill>
                  <a:srgbClr val="FFFFFF"/>
                </a:solidFill>
                <a:effectLst/>
                <a:latin typeface="Consolas" panose="020B0609020204030204" pitchFamily="49" charset="0"/>
              </a:rPr>
              <a:t>}</a:t>
            </a:r>
          </a:p>
        </p:txBody>
      </p:sp>
      <p:pic>
        <p:nvPicPr>
          <p:cNvPr id="10" name="Picture 9">
            <a:extLst>
              <a:ext uri="{FF2B5EF4-FFF2-40B4-BE49-F238E27FC236}">
                <a16:creationId xmlns:a16="http://schemas.microsoft.com/office/drawing/2014/main" id="{E70B9DAE-8935-D84C-1FCE-532B26497C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26851" y="3930907"/>
            <a:ext cx="409575" cy="460412"/>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75082B6B-2054-7CC0-3E6F-CBCB02BBBAF5}"/>
              </a:ext>
            </a:extLst>
          </p:cNvPr>
          <p:cNvPicPr>
            <a:picLocks noChangeAspect="1" noChangeArrowheads="1"/>
          </p:cNvPicPr>
          <p:nvPr/>
        </p:nvPicPr>
        <p:blipFill>
          <a:blip r:embed="rId3">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1426824" y="1494094"/>
            <a:ext cx="409575" cy="4604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42317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7C4F236-B675-D75D-89AE-C4F430ACA543}"/>
              </a:ext>
            </a:extLst>
          </p:cNvPr>
          <p:cNvSpPr>
            <a:spLocks noGrp="1"/>
          </p:cNvSpPr>
          <p:nvPr>
            <p:ph type="body" sz="quarter" idx="10"/>
          </p:nvPr>
        </p:nvSpPr>
        <p:spPr/>
        <p:txBody>
          <a:bodyPr/>
          <a:lstStyle/>
          <a:p>
            <a:r>
              <a:rPr lang="en-GB" cap="none" dirty="0"/>
              <a:t>default</a:t>
            </a:r>
          </a:p>
        </p:txBody>
      </p:sp>
      <p:sp>
        <p:nvSpPr>
          <p:cNvPr id="4" name="TextBox 3">
            <a:extLst>
              <a:ext uri="{FF2B5EF4-FFF2-40B4-BE49-F238E27FC236}">
                <a16:creationId xmlns:a16="http://schemas.microsoft.com/office/drawing/2014/main" id="{47C5DC2A-66AB-40DD-4D20-236E63F07DA3}"/>
              </a:ext>
            </a:extLst>
          </p:cNvPr>
          <p:cNvSpPr txBox="1"/>
          <p:nvPr/>
        </p:nvSpPr>
        <p:spPr>
          <a:xfrm>
            <a:off x="4361206" y="516952"/>
            <a:ext cx="6887184" cy="954107"/>
          </a:xfrm>
          <a:prstGeom prst="rect">
            <a:avLst/>
          </a:prstGeom>
          <a:solidFill>
            <a:srgbClr val="000000"/>
          </a:solidFill>
        </p:spPr>
        <p:txBody>
          <a:bodyPr wrap="square">
            <a:spAutoFit/>
          </a:bodyPr>
          <a:lstStyle/>
          <a:p>
            <a:r>
              <a:rPr lang="en-US" sz="1400" b="0" dirty="0">
                <a:solidFill>
                  <a:srgbClr val="569CD6"/>
                </a:solidFill>
                <a:effectLst/>
                <a:latin typeface="Consolas" panose="020B0609020204030204" pitchFamily="49" charset="0"/>
              </a:rPr>
              <a:t>class</a:t>
            </a:r>
            <a:r>
              <a:rPr lang="en-US" sz="1400" b="0" dirty="0">
                <a:solidFill>
                  <a:srgbClr val="FFFFFF"/>
                </a:solidFill>
                <a:effectLst/>
                <a:latin typeface="Consolas" panose="020B0609020204030204" pitchFamily="49" charset="0"/>
              </a:rPr>
              <a:t> </a:t>
            </a:r>
            <a:r>
              <a:rPr lang="en-US" sz="1400" b="0" dirty="0">
                <a:solidFill>
                  <a:srgbClr val="4EC9B0"/>
                </a:solidFill>
                <a:effectLst/>
                <a:latin typeface="Consolas" panose="020B0609020204030204" pitchFamily="49" charset="0"/>
              </a:rPr>
              <a:t>Hopper</a:t>
            </a:r>
            <a:r>
              <a:rPr lang="en-US" sz="1400" b="0" dirty="0">
                <a:solidFill>
                  <a:srgbClr val="FFFFFF"/>
                </a:solidFill>
                <a:effectLst/>
                <a:latin typeface="Consolas" panose="020B0609020204030204" pitchFamily="49" charset="0"/>
              </a:rPr>
              <a:t> {</a:t>
            </a:r>
          </a:p>
          <a:p>
            <a:r>
              <a:rPr lang="en-US" sz="1400" b="0" dirty="0">
                <a:solidFill>
                  <a:srgbClr val="569CD6"/>
                </a:solidFill>
                <a:effectLst/>
                <a:latin typeface="Consolas" panose="020B0609020204030204" pitchFamily="49" charset="0"/>
              </a:rPr>
              <a:t>public:</a:t>
            </a:r>
            <a:endParaRPr lang="en-US" sz="1400" b="0" dirty="0">
              <a:solidFill>
                <a:srgbClr val="FFFFFF"/>
              </a:solidFill>
              <a:effectLst/>
              <a:latin typeface="Consolas" panose="020B0609020204030204" pitchFamily="49" charset="0"/>
            </a:endParaRPr>
          </a:p>
          <a:p>
            <a:r>
              <a:rPr lang="en-US" sz="1400" b="0" dirty="0">
                <a:solidFill>
                  <a:srgbClr val="FFFFFF"/>
                </a:solidFill>
                <a:effectLst/>
                <a:latin typeface="Consolas" panose="020B0609020204030204" pitchFamily="49" charset="0"/>
              </a:rPr>
              <a:t>    </a:t>
            </a:r>
            <a:r>
              <a:rPr lang="en-US" sz="1400" b="0" dirty="0">
                <a:solidFill>
                  <a:srgbClr val="DCDCAA"/>
                </a:solidFill>
                <a:effectLst/>
                <a:latin typeface="Consolas" panose="020B0609020204030204" pitchFamily="49" charset="0"/>
              </a:rPr>
              <a:t>Hopper</a:t>
            </a:r>
            <a:r>
              <a:rPr lang="en-US" sz="1400" b="0" dirty="0">
                <a:solidFill>
                  <a:srgbClr val="FFFFFF"/>
                </a:solidFill>
                <a:effectLst/>
                <a:latin typeface="Consolas" panose="020B0609020204030204" pitchFamily="49" charset="0"/>
              </a:rPr>
              <a:t>(</a:t>
            </a:r>
            <a:r>
              <a:rPr lang="en-US" sz="1400" b="0" dirty="0">
                <a:solidFill>
                  <a:srgbClr val="569CD6"/>
                </a:solidFill>
                <a:effectLst/>
                <a:latin typeface="Consolas" panose="020B0609020204030204" pitchFamily="49" charset="0"/>
              </a:rPr>
              <a:t>const</a:t>
            </a:r>
            <a:r>
              <a:rPr lang="en-US" sz="1400" b="0" dirty="0">
                <a:solidFill>
                  <a:srgbClr val="FFFFFF"/>
                </a:solidFill>
                <a:effectLst/>
                <a:latin typeface="Consolas" panose="020B0609020204030204" pitchFamily="49" charset="0"/>
              </a:rPr>
              <a:t> </a:t>
            </a:r>
            <a:r>
              <a:rPr lang="en-US" sz="1400" b="0" dirty="0">
                <a:solidFill>
                  <a:srgbClr val="569CD6"/>
                </a:solidFill>
                <a:effectLst/>
                <a:latin typeface="Consolas" panose="020B0609020204030204" pitchFamily="49" charset="0"/>
              </a:rPr>
              <a:t>char*</a:t>
            </a:r>
            <a:r>
              <a:rPr lang="en-US" sz="1400" b="0" dirty="0">
                <a:solidFill>
                  <a:srgbClr val="FFFFFF"/>
                </a:solidFill>
                <a:effectLst/>
                <a:latin typeface="Consolas" panose="020B0609020204030204" pitchFamily="49" charset="0"/>
              </a:rPr>
              <a:t> </a:t>
            </a:r>
            <a:r>
              <a:rPr lang="en-US" sz="1400" b="0" dirty="0">
                <a:solidFill>
                  <a:srgbClr val="9CDCFE"/>
                </a:solidFill>
                <a:effectLst/>
                <a:latin typeface="Consolas" panose="020B0609020204030204" pitchFamily="49" charset="0"/>
              </a:rPr>
              <a:t>name</a:t>
            </a:r>
            <a:r>
              <a:rPr lang="en-US" sz="1400" b="0" dirty="0">
                <a:solidFill>
                  <a:srgbClr val="FFFFFF"/>
                </a:solidFill>
                <a:effectLst/>
                <a:latin typeface="Consolas" panose="020B0609020204030204" pitchFamily="49" charset="0"/>
              </a:rPr>
              <a:t>, </a:t>
            </a:r>
            <a:r>
              <a:rPr lang="en-US" sz="1400" b="0" dirty="0">
                <a:solidFill>
                  <a:srgbClr val="569CD6"/>
                </a:solidFill>
                <a:effectLst/>
                <a:latin typeface="Consolas" panose="020B0609020204030204" pitchFamily="49" charset="0"/>
              </a:rPr>
              <a:t>int</a:t>
            </a:r>
            <a:r>
              <a:rPr lang="en-US" sz="1400" b="0" dirty="0">
                <a:solidFill>
                  <a:srgbClr val="FFFFFF"/>
                </a:solidFill>
                <a:effectLst/>
                <a:latin typeface="Consolas" panose="020B0609020204030204" pitchFamily="49" charset="0"/>
              </a:rPr>
              <a:t> </a:t>
            </a:r>
            <a:r>
              <a:rPr lang="en-US" sz="1400" b="0" dirty="0">
                <a:solidFill>
                  <a:srgbClr val="9CDCFE"/>
                </a:solidFill>
                <a:effectLst/>
                <a:latin typeface="Consolas" panose="020B0609020204030204" pitchFamily="49" charset="0"/>
              </a:rPr>
              <a:t>capacity</a:t>
            </a:r>
            <a:r>
              <a:rPr lang="en-US" sz="1400" b="0" dirty="0">
                <a:solidFill>
                  <a:srgbClr val="FFFFFF"/>
                </a:solidFill>
                <a:effectLst/>
                <a:latin typeface="Consolas" panose="020B0609020204030204" pitchFamily="49" charset="0"/>
              </a:rPr>
              <a:t>) : </a:t>
            </a:r>
            <a:r>
              <a:rPr lang="en-US" sz="1400" b="0" dirty="0">
                <a:solidFill>
                  <a:srgbClr val="DCDCAA"/>
                </a:solidFill>
                <a:effectLst/>
                <a:latin typeface="Consolas" panose="020B0609020204030204" pitchFamily="49" charset="0"/>
              </a:rPr>
              <a:t>_name</a:t>
            </a:r>
            <a:r>
              <a:rPr lang="en-US" sz="1400" b="0" dirty="0">
                <a:solidFill>
                  <a:srgbClr val="FFFFFF"/>
                </a:solidFill>
                <a:effectLst/>
                <a:latin typeface="Consolas" panose="020B0609020204030204" pitchFamily="49" charset="0"/>
              </a:rPr>
              <a:t>(name), </a:t>
            </a:r>
            <a:r>
              <a:rPr lang="en-US" sz="1400" b="0" dirty="0">
                <a:solidFill>
                  <a:srgbClr val="DCDCAA"/>
                </a:solidFill>
                <a:effectLst/>
                <a:latin typeface="Consolas" panose="020B0609020204030204" pitchFamily="49" charset="0"/>
              </a:rPr>
              <a:t>_capacity</a:t>
            </a:r>
            <a:r>
              <a:rPr lang="en-US" sz="1400" b="0" dirty="0">
                <a:solidFill>
                  <a:srgbClr val="FFFFFF"/>
                </a:solidFill>
                <a:effectLst/>
                <a:latin typeface="Consolas" panose="020B0609020204030204" pitchFamily="49" charset="0"/>
              </a:rPr>
              <a:t>(capacity) {}</a:t>
            </a:r>
          </a:p>
        </p:txBody>
      </p:sp>
      <p:pic>
        <p:nvPicPr>
          <p:cNvPr id="5" name="Picture 4">
            <a:extLst>
              <a:ext uri="{FF2B5EF4-FFF2-40B4-BE49-F238E27FC236}">
                <a16:creationId xmlns:a16="http://schemas.microsoft.com/office/drawing/2014/main" id="{A77AE306-3CA3-960A-9131-6C36AEFD5B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26825" y="562552"/>
            <a:ext cx="409575" cy="46041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0449704-3700-BF00-319C-7E38E057A544}"/>
              </a:ext>
            </a:extLst>
          </p:cNvPr>
          <p:cNvSpPr txBox="1"/>
          <p:nvPr/>
        </p:nvSpPr>
        <p:spPr>
          <a:xfrm>
            <a:off x="4361232" y="1663761"/>
            <a:ext cx="6887184" cy="307777"/>
          </a:xfrm>
          <a:prstGeom prst="rect">
            <a:avLst/>
          </a:prstGeom>
          <a:solidFill>
            <a:srgbClr val="000000"/>
          </a:solidFill>
        </p:spPr>
        <p:txBody>
          <a:bodyPr wrap="square">
            <a:spAutoFit/>
          </a:bodyPr>
          <a:lstStyle/>
          <a:p>
            <a:r>
              <a:rPr lang="en-GB" sz="1400" b="0" dirty="0">
                <a:solidFill>
                  <a:srgbClr val="569CD6"/>
                </a:solidFill>
                <a:effectLst/>
                <a:latin typeface="Consolas" panose="020B0609020204030204" pitchFamily="49" charset="0"/>
              </a:rPr>
              <a:t>auto</a:t>
            </a:r>
            <a:r>
              <a:rPr lang="en-GB" sz="1400" b="0" dirty="0">
                <a:solidFill>
                  <a:srgbClr val="FFFFFF"/>
                </a:solidFill>
                <a:effectLst/>
                <a:latin typeface="Consolas" panose="020B0609020204030204" pitchFamily="49" charset="0"/>
              </a:rPr>
              <a:t> </a:t>
            </a:r>
            <a:r>
              <a:rPr lang="en-GB" sz="1400" b="0" dirty="0" err="1">
                <a:solidFill>
                  <a:srgbClr val="FFFFFF"/>
                </a:solidFill>
                <a:effectLst/>
                <a:latin typeface="Consolas" panose="020B0609020204030204" pitchFamily="49" charset="0"/>
              </a:rPr>
              <a:t>emptyHopper</a:t>
            </a:r>
            <a:r>
              <a:rPr lang="en-GB" sz="1400" b="0" dirty="0">
                <a:solidFill>
                  <a:srgbClr val="FFFFFF"/>
                </a:solidFill>
                <a:effectLst/>
                <a:latin typeface="Consolas" panose="020B0609020204030204" pitchFamily="49" charset="0"/>
              </a:rPr>
              <a:t> </a:t>
            </a:r>
            <a:r>
              <a:rPr lang="en-GB" sz="1400" b="0" dirty="0">
                <a:solidFill>
                  <a:srgbClr val="D4D4D4"/>
                </a:solidFill>
                <a:effectLst/>
                <a:latin typeface="Consolas" panose="020B0609020204030204" pitchFamily="49" charset="0"/>
              </a:rPr>
              <a:t>=</a:t>
            </a:r>
            <a:r>
              <a:rPr lang="en-GB" sz="1400" b="0" dirty="0">
                <a:solidFill>
                  <a:srgbClr val="FFFFFF"/>
                </a:solidFill>
                <a:effectLst/>
                <a:latin typeface="Consolas" panose="020B0609020204030204" pitchFamily="49" charset="0"/>
              </a:rPr>
              <a:t> </a:t>
            </a:r>
            <a:r>
              <a:rPr lang="en-GB" sz="1400" b="0" dirty="0">
                <a:solidFill>
                  <a:srgbClr val="4EC9B0"/>
                </a:solidFill>
                <a:effectLst/>
                <a:latin typeface="Consolas" panose="020B0609020204030204" pitchFamily="49" charset="0"/>
              </a:rPr>
              <a:t>hopper</a:t>
            </a:r>
            <a:r>
              <a:rPr lang="en-GB" sz="1400" b="0" dirty="0">
                <a:solidFill>
                  <a:srgbClr val="FFFFFF"/>
                </a:solidFill>
                <a:effectLst/>
                <a:latin typeface="Consolas" panose="020B0609020204030204" pitchFamily="49" charset="0"/>
              </a:rPr>
              <a:t>::Hopper{};</a:t>
            </a:r>
          </a:p>
        </p:txBody>
      </p:sp>
      <p:pic>
        <p:nvPicPr>
          <p:cNvPr id="7" name="Picture 6">
            <a:extLst>
              <a:ext uri="{FF2B5EF4-FFF2-40B4-BE49-F238E27FC236}">
                <a16:creationId xmlns:a16="http://schemas.microsoft.com/office/drawing/2014/main" id="{694EA838-E4A4-38F4-5B60-F80F364A8C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26825" y="1587443"/>
            <a:ext cx="409575" cy="460412"/>
          </a:xfrm>
          <a:prstGeom prst="rect">
            <a:avLst/>
          </a:prstGeom>
          <a:noFill/>
          <a:extLst>
            <a:ext uri="{909E8E84-426E-40DD-AFC4-6F175D3DCCD1}">
              <a14:hiddenFill xmlns:a14="http://schemas.microsoft.com/office/drawing/2010/main">
                <a:solidFill>
                  <a:srgbClr val="FFFFFF"/>
                </a:solidFill>
              </a14:hiddenFill>
            </a:ext>
          </a:extLst>
        </p:spPr>
      </p:pic>
      <p:sp>
        <p:nvSpPr>
          <p:cNvPr id="8" name="Text Placeholder 2">
            <a:extLst>
              <a:ext uri="{FF2B5EF4-FFF2-40B4-BE49-F238E27FC236}">
                <a16:creationId xmlns:a16="http://schemas.microsoft.com/office/drawing/2014/main" id="{70BD6699-5EFB-05B6-9994-187EDBD88A6A}"/>
              </a:ext>
            </a:extLst>
          </p:cNvPr>
          <p:cNvSpPr txBox="1">
            <a:spLocks/>
          </p:cNvSpPr>
          <p:nvPr/>
        </p:nvSpPr>
        <p:spPr>
          <a:xfrm>
            <a:off x="4361232" y="3371182"/>
            <a:ext cx="7475194" cy="2436813"/>
          </a:xfrm>
          <a:prstGeom prst="rect">
            <a:avLst/>
          </a:prstGeom>
        </p:spPr>
        <p:txBody>
          <a:bodyPr vert="horz" lIns="0" tIns="0" rIns="0" bIns="0" rtlCol="0" anchor="t" anchorCtr="0">
            <a:noAutofit/>
          </a:bodyPr>
          <a:lstStyle>
            <a:lvl1pPr marL="0" indent="0" algn="l" defTabSz="914400" rtl="0" eaLnBrk="1" latinLnBrk="0" hangingPunct="1">
              <a:lnSpc>
                <a:spcPct val="100000"/>
              </a:lnSpc>
              <a:spcBef>
                <a:spcPts val="0"/>
              </a:spcBef>
              <a:spcAft>
                <a:spcPts val="650"/>
              </a:spcAft>
              <a:buSzPct val="115000"/>
              <a:buFont typeface="Arial" panose="020B0604020202020204" pitchFamily="34" charset="0"/>
              <a:buNone/>
              <a:defRPr sz="1600" b="0" i="0" kern="1200">
                <a:solidFill>
                  <a:schemeClr val="tx1"/>
                </a:solidFill>
                <a:latin typeface="Montserrat" pitchFamily="2" charset="77"/>
                <a:ea typeface="+mn-ea"/>
                <a:cs typeface="+mn-cs"/>
              </a:defRPr>
            </a:lvl1pPr>
            <a:lvl2pPr marL="180000" indent="-180000" algn="l" defTabSz="914400" rtl="0" eaLnBrk="1" latinLnBrk="0" hangingPunct="1">
              <a:lnSpc>
                <a:spcPts val="1400"/>
              </a:lnSpc>
              <a:spcBef>
                <a:spcPts val="0"/>
              </a:spcBef>
              <a:spcAft>
                <a:spcPts val="650"/>
              </a:spcAft>
              <a:buSzPct val="125000"/>
              <a:buFont typeface="Arial" panose="020B0604020202020204" pitchFamily="34" charset="0"/>
              <a:buChar char="•"/>
              <a:tabLst/>
              <a:defRPr sz="1200" kern="1200">
                <a:solidFill>
                  <a:schemeClr val="tx1"/>
                </a:solidFill>
                <a:latin typeface="Montserrat" pitchFamily="2" charset="77"/>
                <a:ea typeface="+mn-ea"/>
                <a:cs typeface="+mn-cs"/>
              </a:defRPr>
            </a:lvl2pPr>
            <a:lvl3pPr marL="180000" indent="-180000" algn="l" defTabSz="914400" rtl="0" eaLnBrk="1" latinLnBrk="0" hangingPunct="1">
              <a:lnSpc>
                <a:spcPts val="1400"/>
              </a:lnSpc>
              <a:spcBef>
                <a:spcPts val="0"/>
              </a:spcBef>
              <a:spcAft>
                <a:spcPts val="650"/>
              </a:spcAft>
              <a:buSzPct val="120000"/>
              <a:buFont typeface="Arial" panose="020B0604020202020204" pitchFamily="34" charset="0"/>
              <a:buChar char="•"/>
              <a:tabLst/>
              <a:defRPr sz="1000" b="1" i="0" kern="1200">
                <a:solidFill>
                  <a:schemeClr val="tx1"/>
                </a:solidFill>
                <a:latin typeface="Montserrat" pitchFamily="2" charset="77"/>
                <a:ea typeface="+mn-ea"/>
                <a:cs typeface="+mn-cs"/>
              </a:defRPr>
            </a:lvl3pPr>
            <a:lvl4pPr marL="180000" indent="-180000" algn="l" defTabSz="914400" rtl="0" eaLnBrk="1" latinLnBrk="0" hangingPunct="1">
              <a:lnSpc>
                <a:spcPts val="1200"/>
              </a:lnSpc>
              <a:spcBef>
                <a:spcPts val="0"/>
              </a:spcBef>
              <a:spcAft>
                <a:spcPts val="650"/>
              </a:spcAft>
              <a:buSzPct val="120000"/>
              <a:buFont typeface="Arial" panose="020B0604020202020204" pitchFamily="34" charset="0"/>
              <a:buChar char="•"/>
              <a:tabLst/>
              <a:defRPr sz="1000" kern="1200">
                <a:solidFill>
                  <a:schemeClr val="tx1"/>
                </a:solidFill>
                <a:latin typeface="Montserrat" pitchFamily="2" charset="77"/>
                <a:ea typeface="+mn-ea"/>
                <a:cs typeface="+mn-cs"/>
              </a:defRPr>
            </a:lvl4pPr>
            <a:lvl5pPr marL="180000" indent="-180000" algn="l" defTabSz="914400" rtl="0" eaLnBrk="1" latinLnBrk="0" hangingPunct="1">
              <a:lnSpc>
                <a:spcPts val="1000"/>
              </a:lnSpc>
              <a:spcBef>
                <a:spcPts val="0"/>
              </a:spcBef>
              <a:spcAft>
                <a:spcPts val="650"/>
              </a:spcAft>
              <a:buSzPct val="125000"/>
              <a:buFont typeface="Arial" panose="020B0604020202020204" pitchFamily="34" charset="0"/>
              <a:buChar char="•"/>
              <a:tabLst/>
              <a:defRPr sz="800" kern="1200">
                <a:solidFill>
                  <a:schemeClr val="tx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b="0" dirty="0">
                <a:solidFill>
                  <a:srgbClr val="000000"/>
                </a:solidFill>
                <a:effectLst/>
                <a:latin typeface="+mn-lt"/>
              </a:rPr>
              <a:t>Synthesized default constructor is inhibited by the constructor</a:t>
            </a:r>
          </a:p>
          <a:p>
            <a:endParaRPr lang="en-US" sz="1800" dirty="0">
              <a:solidFill>
                <a:srgbClr val="000000"/>
              </a:solidFill>
              <a:latin typeface="+mn-lt"/>
            </a:endParaRPr>
          </a:p>
          <a:p>
            <a:r>
              <a:rPr lang="en-US" sz="1800" b="0" dirty="0">
                <a:solidFill>
                  <a:srgbClr val="000000"/>
                </a:solidFill>
                <a:effectLst/>
                <a:latin typeface="+mn-lt"/>
              </a:rPr>
              <a:t>Reinstate with ‘</a:t>
            </a:r>
            <a:r>
              <a:rPr lang="en-US" sz="1800" b="1" dirty="0">
                <a:solidFill>
                  <a:srgbClr val="000000"/>
                </a:solidFill>
                <a:effectLst/>
                <a:latin typeface="Consolas" panose="020B0609020204030204" pitchFamily="49" charset="0"/>
              </a:rPr>
              <a:t>Hopper() = default;</a:t>
            </a:r>
            <a:r>
              <a:rPr lang="en-US" sz="1800" b="0" dirty="0">
                <a:solidFill>
                  <a:srgbClr val="000000"/>
                </a:solidFill>
                <a:effectLst/>
                <a:latin typeface="+mn-lt"/>
              </a:rPr>
              <a:t>’</a:t>
            </a:r>
          </a:p>
          <a:p>
            <a:pPr marL="285750" indent="-285750">
              <a:buFont typeface="Arial" panose="020B0604020202020204" pitchFamily="34" charset="0"/>
              <a:buChar char="•"/>
            </a:pPr>
            <a:endParaRPr lang="en-GB" sz="1800" dirty="0">
              <a:solidFill>
                <a:srgbClr val="000000"/>
              </a:solidFill>
              <a:latin typeface="+mn-lt"/>
            </a:endParaRPr>
          </a:p>
        </p:txBody>
      </p:sp>
      <p:sp>
        <p:nvSpPr>
          <p:cNvPr id="9" name="TextBox 8">
            <a:extLst>
              <a:ext uri="{FF2B5EF4-FFF2-40B4-BE49-F238E27FC236}">
                <a16:creationId xmlns:a16="http://schemas.microsoft.com/office/drawing/2014/main" id="{A4FBB6A3-2ABA-C086-3293-61F143AA6B29}"/>
              </a:ext>
            </a:extLst>
          </p:cNvPr>
          <p:cNvSpPr txBox="1"/>
          <p:nvPr/>
        </p:nvSpPr>
        <p:spPr>
          <a:xfrm>
            <a:off x="4361232" y="2448323"/>
            <a:ext cx="6887184" cy="523220"/>
          </a:xfrm>
          <a:prstGeom prst="rect">
            <a:avLst/>
          </a:prstGeom>
          <a:solidFill>
            <a:srgbClr val="000000"/>
          </a:solidFill>
        </p:spPr>
        <p:txBody>
          <a:bodyPr wrap="square">
            <a:spAutoFit/>
          </a:bodyPr>
          <a:lstStyle/>
          <a:p>
            <a:r>
              <a:rPr lang="en-US" sz="1400" b="0" dirty="0">
                <a:solidFill>
                  <a:srgbClr val="FFFFFF"/>
                </a:solidFill>
                <a:effectLst/>
                <a:latin typeface="Consolas" panose="020B0609020204030204" pitchFamily="49" charset="0"/>
              </a:rPr>
              <a:t>error C2512: </a:t>
            </a:r>
            <a:r>
              <a:rPr lang="en-US" sz="1400" b="0" dirty="0">
                <a:solidFill>
                  <a:srgbClr val="CE9178"/>
                </a:solidFill>
                <a:effectLst/>
                <a:latin typeface="Consolas" panose="020B0609020204030204" pitchFamily="49" charset="0"/>
              </a:rPr>
              <a:t>'hopper::Hopper'</a:t>
            </a:r>
            <a:r>
              <a:rPr lang="en-US" sz="1400" b="0" dirty="0">
                <a:solidFill>
                  <a:srgbClr val="FFFFFF"/>
                </a:solidFill>
                <a:effectLst/>
                <a:latin typeface="Consolas" panose="020B0609020204030204" pitchFamily="49" charset="0"/>
              </a:rPr>
              <a:t>: no appropriate </a:t>
            </a:r>
            <a:r>
              <a:rPr lang="en-US" sz="1400" b="0" dirty="0">
                <a:solidFill>
                  <a:srgbClr val="C586C0"/>
                </a:solidFill>
                <a:effectLst/>
                <a:latin typeface="Consolas" panose="020B0609020204030204" pitchFamily="49" charset="0"/>
              </a:rPr>
              <a:t>default</a:t>
            </a:r>
            <a:r>
              <a:rPr lang="en-US" sz="1400" b="0" dirty="0">
                <a:solidFill>
                  <a:srgbClr val="FFFFFF"/>
                </a:solidFill>
                <a:effectLst/>
                <a:latin typeface="Consolas" panose="020B0609020204030204" pitchFamily="49" charset="0"/>
              </a:rPr>
              <a:t> constructor available</a:t>
            </a:r>
          </a:p>
        </p:txBody>
      </p:sp>
      <p:pic>
        <p:nvPicPr>
          <p:cNvPr id="11" name="Picture 10">
            <a:extLst>
              <a:ext uri="{FF2B5EF4-FFF2-40B4-BE49-F238E27FC236}">
                <a16:creationId xmlns:a16="http://schemas.microsoft.com/office/drawing/2014/main" id="{621F5AC9-39B7-93E0-9FC5-4F4CC8C635D8}"/>
              </a:ext>
            </a:extLst>
          </p:cNvPr>
          <p:cNvPicPr>
            <a:picLocks noChangeAspect="1" noChangeArrowheads="1"/>
          </p:cNvPicPr>
          <p:nvPr/>
        </p:nvPicPr>
        <p:blipFill>
          <a:blip r:embed="rId3">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1426824" y="2462675"/>
            <a:ext cx="409575" cy="4604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42682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7C4F236-B675-D75D-89AE-C4F430ACA543}"/>
              </a:ext>
            </a:extLst>
          </p:cNvPr>
          <p:cNvSpPr>
            <a:spLocks noGrp="1"/>
          </p:cNvSpPr>
          <p:nvPr>
            <p:ph type="body" sz="quarter" idx="10"/>
          </p:nvPr>
        </p:nvSpPr>
        <p:spPr>
          <a:noFill/>
        </p:spPr>
        <p:txBody>
          <a:bodyPr/>
          <a:lstStyle/>
          <a:p>
            <a:r>
              <a:rPr lang="en-GB" cap="none" dirty="0"/>
              <a:t>delete</a:t>
            </a:r>
          </a:p>
        </p:txBody>
      </p:sp>
      <p:sp>
        <p:nvSpPr>
          <p:cNvPr id="4" name="TextBox 3">
            <a:extLst>
              <a:ext uri="{FF2B5EF4-FFF2-40B4-BE49-F238E27FC236}">
                <a16:creationId xmlns:a16="http://schemas.microsoft.com/office/drawing/2014/main" id="{47C5DC2A-66AB-40DD-4D20-236E63F07DA3}"/>
              </a:ext>
            </a:extLst>
          </p:cNvPr>
          <p:cNvSpPr txBox="1"/>
          <p:nvPr/>
        </p:nvSpPr>
        <p:spPr>
          <a:xfrm>
            <a:off x="4763068" y="562552"/>
            <a:ext cx="6485347" cy="1384995"/>
          </a:xfrm>
          <a:prstGeom prst="rect">
            <a:avLst/>
          </a:prstGeom>
          <a:solidFill>
            <a:srgbClr val="000000"/>
          </a:solidFill>
        </p:spPr>
        <p:txBody>
          <a:bodyPr wrap="square">
            <a:spAutoFit/>
          </a:bodyPr>
          <a:lstStyle/>
          <a:p>
            <a:r>
              <a:rPr lang="en-US" sz="1400" b="0" dirty="0">
                <a:solidFill>
                  <a:srgbClr val="569CD6"/>
                </a:solidFill>
                <a:effectLst/>
                <a:latin typeface="Consolas" panose="020B0609020204030204" pitchFamily="49" charset="0"/>
              </a:rPr>
              <a:t>class</a:t>
            </a:r>
            <a:r>
              <a:rPr lang="en-US" sz="1400" b="0" dirty="0">
                <a:solidFill>
                  <a:srgbClr val="FFFFFF"/>
                </a:solidFill>
                <a:effectLst/>
                <a:latin typeface="Consolas" panose="020B0609020204030204" pitchFamily="49" charset="0"/>
              </a:rPr>
              <a:t> </a:t>
            </a:r>
            <a:r>
              <a:rPr lang="en-US" sz="1400" b="0" dirty="0">
                <a:solidFill>
                  <a:srgbClr val="4EC9B0"/>
                </a:solidFill>
                <a:effectLst/>
                <a:latin typeface="Consolas" panose="020B0609020204030204" pitchFamily="49" charset="0"/>
              </a:rPr>
              <a:t>Hopper</a:t>
            </a:r>
            <a:r>
              <a:rPr lang="en-US" sz="1400" b="0" dirty="0">
                <a:solidFill>
                  <a:srgbClr val="FFFFFF"/>
                </a:solidFill>
                <a:effectLst/>
                <a:latin typeface="Consolas" panose="020B0609020204030204" pitchFamily="49" charset="0"/>
              </a:rPr>
              <a:t> {</a:t>
            </a:r>
          </a:p>
          <a:p>
            <a:r>
              <a:rPr lang="en-US" sz="1400" b="0" dirty="0">
                <a:solidFill>
                  <a:srgbClr val="569CD6"/>
                </a:solidFill>
                <a:effectLst/>
                <a:latin typeface="Consolas" panose="020B0609020204030204" pitchFamily="49" charset="0"/>
              </a:rPr>
              <a:t>public:</a:t>
            </a:r>
            <a:endParaRPr lang="en-US" sz="1400" b="0" dirty="0">
              <a:solidFill>
                <a:srgbClr val="FFFFFF"/>
              </a:solidFill>
              <a:effectLst/>
              <a:latin typeface="Consolas" panose="020B0609020204030204" pitchFamily="49" charset="0"/>
            </a:endParaRPr>
          </a:p>
          <a:p>
            <a:r>
              <a:rPr lang="en-US" sz="1400" b="0" dirty="0">
                <a:solidFill>
                  <a:srgbClr val="FFFFFF"/>
                </a:solidFill>
                <a:effectLst/>
                <a:latin typeface="Consolas" panose="020B0609020204030204" pitchFamily="49" charset="0"/>
              </a:rPr>
              <a:t>    </a:t>
            </a:r>
            <a:r>
              <a:rPr lang="en-US" sz="1400" b="0" dirty="0">
                <a:solidFill>
                  <a:srgbClr val="DCDCAA"/>
                </a:solidFill>
                <a:effectLst/>
                <a:latin typeface="Consolas" panose="020B0609020204030204" pitchFamily="49" charset="0"/>
              </a:rPr>
              <a:t>Hopper</a:t>
            </a:r>
            <a:r>
              <a:rPr lang="en-US" sz="1400" b="0" dirty="0">
                <a:solidFill>
                  <a:srgbClr val="FFFFFF"/>
                </a:solidFill>
                <a:effectLst/>
                <a:latin typeface="Consolas" panose="020B0609020204030204" pitchFamily="49" charset="0"/>
              </a:rPr>
              <a:t>(</a:t>
            </a:r>
            <a:r>
              <a:rPr lang="en-US" sz="1400" b="0" dirty="0">
                <a:solidFill>
                  <a:srgbClr val="569CD6"/>
                </a:solidFill>
                <a:effectLst/>
                <a:latin typeface="Consolas" panose="020B0609020204030204" pitchFamily="49" charset="0"/>
              </a:rPr>
              <a:t>const</a:t>
            </a:r>
            <a:r>
              <a:rPr lang="en-US" sz="1400" b="0" dirty="0">
                <a:solidFill>
                  <a:srgbClr val="FFFFFF"/>
                </a:solidFill>
                <a:effectLst/>
                <a:latin typeface="Consolas" panose="020B0609020204030204" pitchFamily="49" charset="0"/>
              </a:rPr>
              <a:t> </a:t>
            </a:r>
            <a:r>
              <a:rPr lang="en-US" sz="1400" b="0" dirty="0">
                <a:solidFill>
                  <a:srgbClr val="569CD6"/>
                </a:solidFill>
                <a:effectLst/>
                <a:latin typeface="Consolas" panose="020B0609020204030204" pitchFamily="49" charset="0"/>
              </a:rPr>
              <a:t>char*</a:t>
            </a:r>
            <a:r>
              <a:rPr lang="en-US" sz="1400" b="0" dirty="0">
                <a:solidFill>
                  <a:srgbClr val="FFFFFF"/>
                </a:solidFill>
                <a:effectLst/>
                <a:latin typeface="Consolas" panose="020B0609020204030204" pitchFamily="49" charset="0"/>
              </a:rPr>
              <a:t> </a:t>
            </a:r>
            <a:r>
              <a:rPr lang="en-US" sz="1400" b="0" dirty="0">
                <a:solidFill>
                  <a:srgbClr val="9CDCFE"/>
                </a:solidFill>
                <a:effectLst/>
                <a:latin typeface="Consolas" panose="020B0609020204030204" pitchFamily="49" charset="0"/>
              </a:rPr>
              <a:t>name</a:t>
            </a:r>
            <a:r>
              <a:rPr lang="en-US" sz="1400" b="0" dirty="0">
                <a:solidFill>
                  <a:srgbClr val="FFFFFF"/>
                </a:solidFill>
                <a:effectLst/>
                <a:latin typeface="Consolas" panose="020B0609020204030204" pitchFamily="49" charset="0"/>
              </a:rPr>
              <a:t>, </a:t>
            </a:r>
            <a:r>
              <a:rPr lang="en-US" sz="1400" b="0" dirty="0">
                <a:solidFill>
                  <a:srgbClr val="569CD6"/>
                </a:solidFill>
                <a:effectLst/>
                <a:latin typeface="Consolas" panose="020B0609020204030204" pitchFamily="49" charset="0"/>
              </a:rPr>
              <a:t>int</a:t>
            </a:r>
            <a:r>
              <a:rPr lang="en-US" sz="1400" b="0" dirty="0">
                <a:solidFill>
                  <a:srgbClr val="FFFFFF"/>
                </a:solidFill>
                <a:effectLst/>
                <a:latin typeface="Consolas" panose="020B0609020204030204" pitchFamily="49" charset="0"/>
              </a:rPr>
              <a:t> </a:t>
            </a:r>
            <a:r>
              <a:rPr lang="en-US" sz="1400" b="0" dirty="0">
                <a:solidFill>
                  <a:srgbClr val="9CDCFE"/>
                </a:solidFill>
                <a:effectLst/>
                <a:latin typeface="Consolas" panose="020B0609020204030204" pitchFamily="49" charset="0"/>
              </a:rPr>
              <a:t>capacity</a:t>
            </a:r>
            <a:r>
              <a:rPr lang="en-US" sz="1400" b="0" dirty="0">
                <a:solidFill>
                  <a:srgbClr val="FFFFFF"/>
                </a:solidFill>
                <a:effectLst/>
                <a:latin typeface="Consolas" panose="020B0609020204030204" pitchFamily="49" charset="0"/>
              </a:rPr>
              <a:t>) : </a:t>
            </a:r>
            <a:r>
              <a:rPr lang="en-US" sz="1400" b="0" dirty="0">
                <a:solidFill>
                  <a:srgbClr val="DCDCAA"/>
                </a:solidFill>
                <a:effectLst/>
                <a:latin typeface="Consolas" panose="020B0609020204030204" pitchFamily="49" charset="0"/>
              </a:rPr>
              <a:t>_name</a:t>
            </a:r>
            <a:r>
              <a:rPr lang="en-US" sz="1400" b="0" dirty="0">
                <a:solidFill>
                  <a:srgbClr val="FFFFFF"/>
                </a:solidFill>
                <a:effectLst/>
                <a:latin typeface="Consolas" panose="020B0609020204030204" pitchFamily="49" charset="0"/>
              </a:rPr>
              <a:t>(name), </a:t>
            </a:r>
            <a:r>
              <a:rPr lang="en-US" sz="1400" b="0" dirty="0">
                <a:solidFill>
                  <a:srgbClr val="DCDCAA"/>
                </a:solidFill>
                <a:effectLst/>
                <a:latin typeface="Consolas" panose="020B0609020204030204" pitchFamily="49" charset="0"/>
              </a:rPr>
              <a:t>_capacity</a:t>
            </a:r>
            <a:r>
              <a:rPr lang="en-US" sz="1400" b="0" dirty="0">
                <a:solidFill>
                  <a:srgbClr val="FFFFFF"/>
                </a:solidFill>
                <a:effectLst/>
                <a:latin typeface="Consolas" panose="020B0609020204030204" pitchFamily="49" charset="0"/>
              </a:rPr>
              <a:t>(capacity) {}</a:t>
            </a:r>
          </a:p>
          <a:p>
            <a:r>
              <a:rPr lang="en-US" sz="1400" b="0" dirty="0">
                <a:solidFill>
                  <a:srgbClr val="FFFFFF"/>
                </a:solidFill>
                <a:effectLst/>
                <a:latin typeface="Consolas" panose="020B0609020204030204" pitchFamily="49" charset="0"/>
              </a:rPr>
              <a:t>    </a:t>
            </a:r>
            <a:r>
              <a:rPr lang="en-US" sz="1400" b="0" dirty="0">
                <a:solidFill>
                  <a:srgbClr val="DCDCAA"/>
                </a:solidFill>
                <a:effectLst/>
                <a:latin typeface="Consolas" panose="020B0609020204030204" pitchFamily="49" charset="0"/>
              </a:rPr>
              <a:t>Hopper</a:t>
            </a:r>
            <a:r>
              <a:rPr lang="en-US" sz="1400" b="0" dirty="0">
                <a:solidFill>
                  <a:srgbClr val="FFFFFF"/>
                </a:solidFill>
                <a:effectLst/>
                <a:latin typeface="Consolas" panose="020B0609020204030204" pitchFamily="49" charset="0"/>
              </a:rPr>
              <a:t>() </a:t>
            </a:r>
            <a:r>
              <a:rPr lang="en-US" sz="1400" b="0" dirty="0">
                <a:solidFill>
                  <a:srgbClr val="D4D4D4"/>
                </a:solidFill>
                <a:effectLst/>
                <a:latin typeface="Consolas" panose="020B0609020204030204" pitchFamily="49" charset="0"/>
              </a:rPr>
              <a:t>=</a:t>
            </a:r>
            <a:r>
              <a:rPr lang="en-US" sz="1400" b="0" dirty="0">
                <a:solidFill>
                  <a:srgbClr val="FFFFFF"/>
                </a:solidFill>
                <a:effectLst/>
                <a:latin typeface="Consolas" panose="020B0609020204030204" pitchFamily="49" charset="0"/>
              </a:rPr>
              <a:t> </a:t>
            </a:r>
            <a:r>
              <a:rPr lang="en-US" sz="1400" b="0" dirty="0">
                <a:solidFill>
                  <a:srgbClr val="569CD6"/>
                </a:solidFill>
                <a:effectLst/>
                <a:latin typeface="Consolas" panose="020B0609020204030204" pitchFamily="49" charset="0"/>
              </a:rPr>
              <a:t>default</a:t>
            </a:r>
            <a:r>
              <a:rPr lang="en-US" sz="1400" b="0" dirty="0">
                <a:solidFill>
                  <a:srgbClr val="FFFFFF"/>
                </a:solidFill>
                <a:effectLst/>
                <a:latin typeface="Consolas" panose="020B0609020204030204" pitchFamily="49" charset="0"/>
              </a:rPr>
              <a:t>;</a:t>
            </a:r>
          </a:p>
          <a:p>
            <a:r>
              <a:rPr lang="en-US" sz="1400" b="0" dirty="0">
                <a:solidFill>
                  <a:srgbClr val="FFFFFF"/>
                </a:solidFill>
                <a:effectLst/>
                <a:latin typeface="Consolas" panose="020B0609020204030204" pitchFamily="49" charset="0"/>
              </a:rPr>
              <a:t>    </a:t>
            </a:r>
            <a:r>
              <a:rPr lang="en-US" sz="1400" b="0" dirty="0">
                <a:solidFill>
                  <a:srgbClr val="DCDCAA"/>
                </a:solidFill>
                <a:effectLst/>
                <a:latin typeface="Consolas" panose="020B0609020204030204" pitchFamily="49" charset="0"/>
              </a:rPr>
              <a:t>Hopper</a:t>
            </a:r>
            <a:r>
              <a:rPr lang="en-US" sz="1400" b="0" dirty="0">
                <a:solidFill>
                  <a:srgbClr val="FFFFFF"/>
                </a:solidFill>
                <a:effectLst/>
                <a:latin typeface="Consolas" panose="020B0609020204030204" pitchFamily="49" charset="0"/>
              </a:rPr>
              <a:t>(</a:t>
            </a:r>
            <a:r>
              <a:rPr lang="en-US" sz="1400" b="0" dirty="0">
                <a:solidFill>
                  <a:srgbClr val="569CD6"/>
                </a:solidFill>
                <a:effectLst/>
                <a:latin typeface="Consolas" panose="020B0609020204030204" pitchFamily="49" charset="0"/>
              </a:rPr>
              <a:t>const</a:t>
            </a:r>
            <a:r>
              <a:rPr lang="en-US" sz="1400" b="0" dirty="0">
                <a:solidFill>
                  <a:srgbClr val="FFFFFF"/>
                </a:solidFill>
                <a:effectLst/>
                <a:latin typeface="Consolas" panose="020B0609020204030204" pitchFamily="49" charset="0"/>
              </a:rPr>
              <a:t> </a:t>
            </a:r>
            <a:r>
              <a:rPr lang="en-US" sz="1400" b="0" dirty="0">
                <a:solidFill>
                  <a:srgbClr val="4EC9B0"/>
                </a:solidFill>
                <a:effectLst/>
                <a:latin typeface="Consolas" panose="020B0609020204030204" pitchFamily="49" charset="0"/>
              </a:rPr>
              <a:t>Hopper</a:t>
            </a:r>
            <a:r>
              <a:rPr lang="en-US" sz="1400" b="0" dirty="0">
                <a:solidFill>
                  <a:srgbClr val="569CD6"/>
                </a:solidFill>
                <a:effectLst/>
                <a:latin typeface="Consolas" panose="020B0609020204030204" pitchFamily="49" charset="0"/>
              </a:rPr>
              <a:t>&amp;</a:t>
            </a:r>
            <a:r>
              <a:rPr lang="en-US" sz="1400" b="0" dirty="0">
                <a:solidFill>
                  <a:srgbClr val="FFFFFF"/>
                </a:solidFill>
                <a:effectLst/>
                <a:latin typeface="Consolas" panose="020B0609020204030204" pitchFamily="49" charset="0"/>
              </a:rPr>
              <a:t>) </a:t>
            </a:r>
            <a:r>
              <a:rPr lang="en-US" sz="1400" b="0" dirty="0">
                <a:solidFill>
                  <a:srgbClr val="D4D4D4"/>
                </a:solidFill>
                <a:effectLst/>
                <a:latin typeface="Consolas" panose="020B0609020204030204" pitchFamily="49" charset="0"/>
              </a:rPr>
              <a:t>=</a:t>
            </a:r>
            <a:r>
              <a:rPr lang="en-US" sz="1400" b="0" dirty="0">
                <a:solidFill>
                  <a:srgbClr val="FFFFFF"/>
                </a:solidFill>
                <a:effectLst/>
                <a:latin typeface="Consolas" panose="020B0609020204030204" pitchFamily="49" charset="0"/>
              </a:rPr>
              <a:t> </a:t>
            </a:r>
            <a:r>
              <a:rPr lang="en-US" sz="1400" b="0" dirty="0">
                <a:solidFill>
                  <a:srgbClr val="569CD6"/>
                </a:solidFill>
                <a:effectLst/>
                <a:latin typeface="Consolas" panose="020B0609020204030204" pitchFamily="49" charset="0"/>
              </a:rPr>
              <a:t>delete</a:t>
            </a:r>
            <a:r>
              <a:rPr lang="en-US" sz="1400" b="0" dirty="0">
                <a:solidFill>
                  <a:srgbClr val="FFFFFF"/>
                </a:solidFill>
                <a:effectLst/>
                <a:latin typeface="Consolas" panose="020B0609020204030204" pitchFamily="49" charset="0"/>
              </a:rPr>
              <a:t>;</a:t>
            </a:r>
          </a:p>
        </p:txBody>
      </p:sp>
      <p:pic>
        <p:nvPicPr>
          <p:cNvPr id="5" name="Picture 4">
            <a:extLst>
              <a:ext uri="{FF2B5EF4-FFF2-40B4-BE49-F238E27FC236}">
                <a16:creationId xmlns:a16="http://schemas.microsoft.com/office/drawing/2014/main" id="{A77AE306-3CA3-960A-9131-6C36AEFD5B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26825" y="562552"/>
            <a:ext cx="409575" cy="46041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0449704-3700-BF00-319C-7E38E057A544}"/>
              </a:ext>
            </a:extLst>
          </p:cNvPr>
          <p:cNvSpPr txBox="1"/>
          <p:nvPr/>
        </p:nvSpPr>
        <p:spPr>
          <a:xfrm>
            <a:off x="4763068" y="3155627"/>
            <a:ext cx="6485347" cy="954107"/>
          </a:xfrm>
          <a:prstGeom prst="rect">
            <a:avLst/>
          </a:prstGeom>
          <a:solidFill>
            <a:srgbClr val="000000"/>
          </a:solidFill>
        </p:spPr>
        <p:txBody>
          <a:bodyPr wrap="square">
            <a:spAutoFit/>
          </a:bodyPr>
          <a:lstStyle/>
          <a:p>
            <a:r>
              <a:rPr lang="en-US" sz="1400" b="0">
                <a:solidFill>
                  <a:srgbClr val="FFFFFF"/>
                </a:solidFill>
                <a:effectLst/>
                <a:latin typeface="Consolas" panose="020B0609020204030204" pitchFamily="49" charset="0"/>
              </a:rPr>
              <a:t>error C2280: </a:t>
            </a:r>
            <a:r>
              <a:rPr lang="en-US" sz="1400" b="0">
                <a:solidFill>
                  <a:srgbClr val="CE9178"/>
                </a:solidFill>
                <a:effectLst/>
                <a:latin typeface="Consolas" panose="020B0609020204030204" pitchFamily="49" charset="0"/>
              </a:rPr>
              <a:t>'hopper::Hopper::Hopper(const hopper::Hopper &amp;)'</a:t>
            </a:r>
            <a:r>
              <a:rPr lang="en-US" sz="1400" b="0">
                <a:solidFill>
                  <a:srgbClr val="FFFFFF"/>
                </a:solidFill>
                <a:effectLst/>
                <a:latin typeface="Consolas" panose="020B0609020204030204" pitchFamily="49" charset="0"/>
              </a:rPr>
              <a:t>: attempting to reference a deleted function</a:t>
            </a:r>
          </a:p>
          <a:p>
            <a:r>
              <a:rPr lang="en-US" sz="1400" b="0">
                <a:solidFill>
                  <a:srgbClr val="CE9178"/>
                </a:solidFill>
                <a:effectLst/>
                <a:latin typeface="Consolas" panose="020B0609020204030204" pitchFamily="49" charset="0"/>
              </a:rPr>
              <a:t>'hopper::Hopper::Hopper(const hopper::Hopper &amp;)'</a:t>
            </a:r>
            <a:r>
              <a:rPr lang="en-US" sz="1400" b="0">
                <a:solidFill>
                  <a:srgbClr val="FFFFFF"/>
                </a:solidFill>
                <a:effectLst/>
                <a:latin typeface="Consolas" panose="020B0609020204030204" pitchFamily="49" charset="0"/>
              </a:rPr>
              <a:t>: function was explicitly deleted</a:t>
            </a:r>
          </a:p>
        </p:txBody>
      </p:sp>
      <p:pic>
        <p:nvPicPr>
          <p:cNvPr id="7" name="Picture 6">
            <a:extLst>
              <a:ext uri="{FF2B5EF4-FFF2-40B4-BE49-F238E27FC236}">
                <a16:creationId xmlns:a16="http://schemas.microsoft.com/office/drawing/2014/main" id="{694EA838-E4A4-38F4-5B60-F80F364A8C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26851" y="2373023"/>
            <a:ext cx="409575" cy="46041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A4FBB6A3-2ABA-C086-3293-61F143AA6B29}"/>
              </a:ext>
            </a:extLst>
          </p:cNvPr>
          <p:cNvSpPr txBox="1"/>
          <p:nvPr/>
        </p:nvSpPr>
        <p:spPr>
          <a:xfrm>
            <a:off x="4763068" y="2448323"/>
            <a:ext cx="6485347" cy="307777"/>
          </a:xfrm>
          <a:prstGeom prst="rect">
            <a:avLst/>
          </a:prstGeom>
          <a:solidFill>
            <a:srgbClr val="000000"/>
          </a:solidFill>
        </p:spPr>
        <p:txBody>
          <a:bodyPr wrap="square">
            <a:spAutoFit/>
          </a:bodyPr>
          <a:lstStyle/>
          <a:p>
            <a:r>
              <a:rPr lang="en-GB" sz="1400" b="0" dirty="0">
                <a:solidFill>
                  <a:srgbClr val="569CD6"/>
                </a:solidFill>
                <a:effectLst/>
                <a:latin typeface="Consolas" panose="020B0609020204030204" pitchFamily="49" charset="0"/>
              </a:rPr>
              <a:t>auto</a:t>
            </a:r>
            <a:r>
              <a:rPr lang="en-GB" sz="1400" b="0" dirty="0">
                <a:solidFill>
                  <a:srgbClr val="FFFFFF"/>
                </a:solidFill>
                <a:effectLst/>
                <a:latin typeface="Consolas" panose="020B0609020204030204" pitchFamily="49" charset="0"/>
              </a:rPr>
              <a:t> </a:t>
            </a:r>
            <a:r>
              <a:rPr lang="en-GB" sz="1400" b="0" dirty="0" err="1">
                <a:solidFill>
                  <a:srgbClr val="FFFFFF"/>
                </a:solidFill>
                <a:effectLst/>
                <a:latin typeface="Consolas" panose="020B0609020204030204" pitchFamily="49" charset="0"/>
              </a:rPr>
              <a:t>copyHopper</a:t>
            </a:r>
            <a:r>
              <a:rPr lang="en-GB" sz="1400" b="0" dirty="0">
                <a:solidFill>
                  <a:srgbClr val="FFFFFF"/>
                </a:solidFill>
                <a:effectLst/>
                <a:latin typeface="Consolas" panose="020B0609020204030204" pitchFamily="49" charset="0"/>
              </a:rPr>
              <a:t> </a:t>
            </a:r>
            <a:r>
              <a:rPr lang="en-GB" sz="1400" b="0" dirty="0">
                <a:solidFill>
                  <a:srgbClr val="D4D4D4"/>
                </a:solidFill>
                <a:effectLst/>
                <a:latin typeface="Consolas" panose="020B0609020204030204" pitchFamily="49" charset="0"/>
              </a:rPr>
              <a:t>=</a:t>
            </a:r>
            <a:r>
              <a:rPr lang="en-GB" sz="1400" b="0" dirty="0">
                <a:solidFill>
                  <a:srgbClr val="FFFFFF"/>
                </a:solidFill>
                <a:effectLst/>
                <a:latin typeface="Consolas" panose="020B0609020204030204" pitchFamily="49" charset="0"/>
              </a:rPr>
              <a:t> </a:t>
            </a:r>
            <a:r>
              <a:rPr lang="en-GB" sz="1400" b="0" dirty="0" err="1">
                <a:solidFill>
                  <a:srgbClr val="FFFFFF"/>
                </a:solidFill>
                <a:effectLst/>
                <a:latin typeface="Consolas" panose="020B0609020204030204" pitchFamily="49" charset="0"/>
              </a:rPr>
              <a:t>emptyHopper</a:t>
            </a:r>
            <a:r>
              <a:rPr lang="en-GB" sz="1400" b="0" dirty="0">
                <a:solidFill>
                  <a:srgbClr val="FFFFFF"/>
                </a:solidFill>
                <a:effectLst/>
                <a:latin typeface="Consolas" panose="020B0609020204030204" pitchFamily="49" charset="0"/>
              </a:rPr>
              <a:t>;</a:t>
            </a:r>
          </a:p>
        </p:txBody>
      </p:sp>
      <p:pic>
        <p:nvPicPr>
          <p:cNvPr id="10" name="Picture 9">
            <a:extLst>
              <a:ext uri="{FF2B5EF4-FFF2-40B4-BE49-F238E27FC236}">
                <a16:creationId xmlns:a16="http://schemas.microsoft.com/office/drawing/2014/main" id="{03C4F438-A8AA-8A67-6F50-E6D942030C41}"/>
              </a:ext>
            </a:extLst>
          </p:cNvPr>
          <p:cNvPicPr>
            <a:picLocks noChangeAspect="1" noChangeArrowheads="1"/>
          </p:cNvPicPr>
          <p:nvPr/>
        </p:nvPicPr>
        <p:blipFill>
          <a:blip r:embed="rId3">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1426824" y="3144197"/>
            <a:ext cx="409575" cy="46041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AF5F08A5-F170-C8A2-EE8D-2EBB1703C031}"/>
              </a:ext>
            </a:extLst>
          </p:cNvPr>
          <p:cNvSpPr txBox="1"/>
          <p:nvPr/>
        </p:nvSpPr>
        <p:spPr>
          <a:xfrm>
            <a:off x="4763068" y="4543718"/>
            <a:ext cx="6485346" cy="1477328"/>
          </a:xfrm>
          <a:prstGeom prst="rect">
            <a:avLst/>
          </a:prstGeom>
          <a:noFill/>
        </p:spPr>
        <p:txBody>
          <a:bodyPr wrap="square">
            <a:spAutoFit/>
          </a:bodyPr>
          <a:lstStyle/>
          <a:p>
            <a:pPr marL="285750" indent="-285750">
              <a:buFont typeface="Arial" panose="020B0604020202020204" pitchFamily="34" charset="0"/>
              <a:buChar char="•"/>
            </a:pPr>
            <a:r>
              <a:rPr lang="en-US" sz="1800" b="0" dirty="0">
                <a:solidFill>
                  <a:srgbClr val="000000"/>
                </a:solidFill>
                <a:effectLst/>
                <a:latin typeface="+mn-lt"/>
              </a:rPr>
              <a:t>Use </a:t>
            </a:r>
            <a:r>
              <a:rPr lang="en-US" dirty="0">
                <a:solidFill>
                  <a:srgbClr val="000000"/>
                </a:solidFill>
              </a:rPr>
              <a:t>of </a:t>
            </a:r>
            <a:r>
              <a:rPr lang="en-US" sz="1800" b="1" dirty="0">
                <a:solidFill>
                  <a:srgbClr val="000000"/>
                </a:solidFill>
                <a:effectLst/>
                <a:latin typeface="Consolas" panose="020B0609020204030204" pitchFamily="49" charset="0"/>
              </a:rPr>
              <a:t>delete</a:t>
            </a:r>
            <a:r>
              <a:rPr lang="en-US" sz="1800" b="0" dirty="0">
                <a:solidFill>
                  <a:srgbClr val="000000"/>
                </a:solidFill>
                <a:effectLst/>
                <a:latin typeface="+mn-lt"/>
              </a:rPr>
              <a:t> allows us to explicitly disable or prevent a function from being generated (and called</a:t>
            </a:r>
            <a:r>
              <a:rPr lang="en-US" dirty="0">
                <a:solidFill>
                  <a:srgbClr val="000000"/>
                </a:solidFill>
              </a:rPr>
              <a:t>)</a:t>
            </a:r>
            <a:endParaRPr lang="en-US" sz="1800" b="0" dirty="0">
              <a:solidFill>
                <a:srgbClr val="000000"/>
              </a:solidFill>
              <a:effectLst/>
              <a:latin typeface="+mn-lt"/>
            </a:endParaRPr>
          </a:p>
          <a:p>
            <a:pPr marL="285750" indent="-285750">
              <a:buFont typeface="Arial" panose="020B0604020202020204" pitchFamily="34" charset="0"/>
              <a:buChar char="•"/>
            </a:pPr>
            <a:r>
              <a:rPr lang="en-US" sz="1800" dirty="0">
                <a:solidFill>
                  <a:srgbClr val="000000"/>
                </a:solidFill>
                <a:latin typeface="+mn-lt"/>
              </a:rPr>
              <a:t>Prevent copying or assigning objects</a:t>
            </a:r>
          </a:p>
          <a:p>
            <a:pPr marL="285750" indent="-285750">
              <a:buFont typeface="Arial" panose="020B0604020202020204" pitchFamily="34" charset="0"/>
              <a:buChar char="•"/>
            </a:pPr>
            <a:r>
              <a:rPr lang="en-US" b="0" dirty="0">
                <a:solidFill>
                  <a:srgbClr val="000000"/>
                </a:solidFill>
                <a:effectLst/>
              </a:rPr>
              <a:t>Prevent potentially dangerous implicit conversions</a:t>
            </a:r>
            <a:endParaRPr lang="en-US" sz="1800" b="0" dirty="0">
              <a:solidFill>
                <a:srgbClr val="000000"/>
              </a:solidFill>
              <a:effectLst/>
              <a:latin typeface="+mn-lt"/>
            </a:endParaRPr>
          </a:p>
        </p:txBody>
      </p:sp>
    </p:spTree>
    <p:extLst>
      <p:ext uri="{BB962C8B-B14F-4D97-AF65-F5344CB8AC3E}">
        <p14:creationId xmlns:p14="http://schemas.microsoft.com/office/powerpoint/2010/main" val="1448478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4C09A-BAA6-48A5-BF63-47DC150A5C16}"/>
              </a:ext>
            </a:extLst>
          </p:cNvPr>
          <p:cNvSpPr>
            <a:spLocks noGrp="1"/>
          </p:cNvSpPr>
          <p:nvPr>
            <p:ph type="ctrTitle"/>
          </p:nvPr>
        </p:nvSpPr>
        <p:spPr>
          <a:xfrm>
            <a:off x="385300" y="2311970"/>
            <a:ext cx="6460000" cy="2277604"/>
          </a:xfrm>
        </p:spPr>
        <p:txBody>
          <a:bodyPr/>
          <a:lstStyle/>
          <a:p>
            <a:r>
              <a:rPr lang="en-GB" dirty="0"/>
              <a:t>C++ Internals Lab #8</a:t>
            </a:r>
          </a:p>
        </p:txBody>
      </p:sp>
      <p:sp>
        <p:nvSpPr>
          <p:cNvPr id="3" name="Content Placeholder 2">
            <a:extLst>
              <a:ext uri="{FF2B5EF4-FFF2-40B4-BE49-F238E27FC236}">
                <a16:creationId xmlns:a16="http://schemas.microsoft.com/office/drawing/2014/main" id="{6BAAA23F-90CD-42D3-A6E6-628D636D8E60}"/>
              </a:ext>
            </a:extLst>
          </p:cNvPr>
          <p:cNvSpPr>
            <a:spLocks noGrp="1"/>
          </p:cNvSpPr>
          <p:nvPr>
            <p:ph sz="quarter" idx="10"/>
          </p:nvPr>
        </p:nvSpPr>
        <p:spPr/>
        <p:txBody>
          <a:bodyPr/>
          <a:lstStyle/>
          <a:p>
            <a:r>
              <a:rPr lang="en-GB" dirty="0"/>
              <a:t>Classes (coding perspective)</a:t>
            </a:r>
          </a:p>
          <a:p>
            <a:endParaRPr lang="en-GB" dirty="0"/>
          </a:p>
        </p:txBody>
      </p:sp>
    </p:spTree>
    <p:extLst>
      <p:ext uri="{BB962C8B-B14F-4D97-AF65-F5344CB8AC3E}">
        <p14:creationId xmlns:p14="http://schemas.microsoft.com/office/powerpoint/2010/main" val="37249611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1DD0E05A-B18A-A645-944D-17FF0EFFC0B3}"/>
              </a:ext>
            </a:extLst>
          </p:cNvPr>
          <p:cNvSpPr>
            <a:spLocks noGrp="1"/>
          </p:cNvSpPr>
          <p:nvPr>
            <p:ph type="body" sz="quarter" idx="10"/>
          </p:nvPr>
        </p:nvSpPr>
        <p:spPr/>
        <p:txBody>
          <a:bodyPr/>
          <a:lstStyle/>
          <a:p>
            <a:r>
              <a:rPr lang="en-GB" sz="2800" i="1" cap="none" dirty="0"/>
              <a:t>Classes</a:t>
            </a:r>
            <a:endParaRPr lang="en-GB" sz="2800" cap="none" dirty="0"/>
          </a:p>
        </p:txBody>
      </p:sp>
      <p:sp>
        <p:nvSpPr>
          <p:cNvPr id="7" name="Text Placeholder 6">
            <a:extLst>
              <a:ext uri="{FF2B5EF4-FFF2-40B4-BE49-F238E27FC236}">
                <a16:creationId xmlns:a16="http://schemas.microsoft.com/office/drawing/2014/main" id="{29D3CE4F-DE19-6949-B03D-93E4E80BFF86}"/>
              </a:ext>
            </a:extLst>
          </p:cNvPr>
          <p:cNvSpPr>
            <a:spLocks noGrp="1"/>
          </p:cNvSpPr>
          <p:nvPr>
            <p:ph type="body" sz="quarter" idx="15"/>
          </p:nvPr>
        </p:nvSpPr>
        <p:spPr>
          <a:xfrm>
            <a:off x="4765676" y="373714"/>
            <a:ext cx="3421062" cy="6110572"/>
          </a:xfrm>
        </p:spPr>
        <p:txBody>
          <a:bodyPr/>
          <a:lstStyle/>
          <a:p>
            <a:pPr>
              <a:spcAft>
                <a:spcPts val="0"/>
              </a:spcAft>
            </a:pPr>
            <a:r>
              <a:rPr lang="en-US" dirty="0"/>
              <a:t>Learning Journey:</a:t>
            </a:r>
          </a:p>
          <a:p>
            <a:pPr>
              <a:spcAft>
                <a:spcPts val="0"/>
              </a:spcAft>
            </a:pPr>
            <a:endParaRPr lang="en-US" dirty="0"/>
          </a:p>
          <a:p>
            <a:pPr marL="0" lvl="1" indent="0">
              <a:lnSpc>
                <a:spcPct val="100000"/>
              </a:lnSpc>
              <a:spcAft>
                <a:spcPts val="0"/>
              </a:spcAft>
              <a:buNone/>
            </a:pPr>
            <a:r>
              <a:rPr lang="en-GB" sz="1100" dirty="0"/>
              <a:t>Classes and OOP</a:t>
            </a:r>
          </a:p>
          <a:p>
            <a:pPr marL="0" lvl="1" indent="0">
              <a:lnSpc>
                <a:spcPct val="100000"/>
              </a:lnSpc>
              <a:spcAft>
                <a:spcPts val="0"/>
              </a:spcAft>
              <a:buNone/>
            </a:pPr>
            <a:r>
              <a:rPr lang="en-GB" sz="1100" dirty="0"/>
              <a:t>Constructors</a:t>
            </a:r>
          </a:p>
          <a:p>
            <a:pPr marL="0" lvl="1" indent="0">
              <a:lnSpc>
                <a:spcPct val="100000"/>
              </a:lnSpc>
              <a:spcAft>
                <a:spcPts val="0"/>
              </a:spcAft>
              <a:buNone/>
            </a:pPr>
            <a:r>
              <a:rPr lang="en-GB" sz="1100" dirty="0"/>
              <a:t>Query Member Functions</a:t>
            </a:r>
          </a:p>
          <a:p>
            <a:pPr marL="0" lvl="1" indent="0">
              <a:lnSpc>
                <a:spcPct val="100000"/>
              </a:lnSpc>
              <a:spcAft>
                <a:spcPts val="0"/>
              </a:spcAft>
              <a:buNone/>
            </a:pPr>
            <a:r>
              <a:rPr lang="en-GB" sz="1100" dirty="0"/>
              <a:t>Modifier Member Functions</a:t>
            </a:r>
          </a:p>
          <a:p>
            <a:pPr marL="0" lvl="1" indent="0">
              <a:lnSpc>
                <a:spcPct val="100000"/>
              </a:lnSpc>
              <a:spcAft>
                <a:spcPts val="0"/>
              </a:spcAft>
              <a:buNone/>
            </a:pPr>
            <a:r>
              <a:rPr lang="en-GB" sz="1100" dirty="0"/>
              <a:t>In-Class Initialization</a:t>
            </a:r>
          </a:p>
          <a:p>
            <a:pPr marL="0" lvl="1" indent="0">
              <a:lnSpc>
                <a:spcPct val="100000"/>
              </a:lnSpc>
              <a:spcAft>
                <a:spcPts val="0"/>
              </a:spcAft>
              <a:buNone/>
            </a:pPr>
            <a:r>
              <a:rPr lang="en-GB" sz="1100" dirty="0"/>
              <a:t>Class Friends</a:t>
            </a:r>
          </a:p>
          <a:p>
            <a:pPr marL="0" lvl="1" indent="0">
              <a:lnSpc>
                <a:spcPct val="100000"/>
              </a:lnSpc>
              <a:spcAft>
                <a:spcPts val="0"/>
              </a:spcAft>
              <a:buNone/>
            </a:pPr>
            <a:r>
              <a:rPr lang="en-GB" sz="1100" dirty="0"/>
              <a:t>Converting Constructors</a:t>
            </a:r>
          </a:p>
          <a:p>
            <a:pPr marL="0" lvl="1" indent="0">
              <a:lnSpc>
                <a:spcPct val="100000"/>
              </a:lnSpc>
              <a:spcAft>
                <a:spcPts val="0"/>
              </a:spcAft>
              <a:buNone/>
            </a:pPr>
            <a:r>
              <a:rPr lang="en-GB" sz="1100" dirty="0"/>
              <a:t>C++’s Original Rule of Three</a:t>
            </a:r>
          </a:p>
          <a:p>
            <a:pPr marL="0" lvl="1" indent="0">
              <a:lnSpc>
                <a:spcPct val="100000"/>
              </a:lnSpc>
              <a:spcAft>
                <a:spcPts val="0"/>
              </a:spcAft>
              <a:buNone/>
            </a:pPr>
            <a:r>
              <a:rPr lang="en-GB" sz="1100" dirty="0"/>
              <a:t>Synthesized Copy Constructor</a:t>
            </a:r>
          </a:p>
          <a:p>
            <a:pPr marL="0" lvl="1" indent="0">
              <a:lnSpc>
                <a:spcPct val="100000"/>
              </a:lnSpc>
              <a:spcAft>
                <a:spcPts val="0"/>
              </a:spcAft>
              <a:buNone/>
            </a:pPr>
            <a:r>
              <a:rPr lang="en-GB" sz="1100" dirty="0"/>
              <a:t>Synthesized Assignment Operator</a:t>
            </a:r>
          </a:p>
          <a:p>
            <a:pPr marL="0" lvl="1" indent="0">
              <a:lnSpc>
                <a:spcPct val="100000"/>
              </a:lnSpc>
              <a:spcAft>
                <a:spcPts val="0"/>
              </a:spcAft>
              <a:buNone/>
            </a:pPr>
            <a:r>
              <a:rPr lang="en-GB" sz="1100" dirty="0"/>
              <a:t>default</a:t>
            </a:r>
          </a:p>
          <a:p>
            <a:pPr marL="0" lvl="1" indent="0">
              <a:lnSpc>
                <a:spcPct val="100000"/>
              </a:lnSpc>
              <a:spcAft>
                <a:spcPts val="0"/>
              </a:spcAft>
              <a:buNone/>
            </a:pPr>
            <a:r>
              <a:rPr lang="en-GB" sz="1100" dirty="0"/>
              <a:t>delete</a:t>
            </a:r>
          </a:p>
          <a:p>
            <a:pPr marL="0" lvl="1" indent="0">
              <a:lnSpc>
                <a:spcPct val="100000"/>
              </a:lnSpc>
              <a:spcAft>
                <a:spcPts val="0"/>
              </a:spcAft>
              <a:buNone/>
            </a:pPr>
            <a:endParaRPr lang="en-GB" sz="1600" dirty="0"/>
          </a:p>
          <a:p>
            <a:pPr marL="0" lvl="1" indent="0">
              <a:lnSpc>
                <a:spcPct val="100000"/>
              </a:lnSpc>
              <a:spcAft>
                <a:spcPts val="0"/>
              </a:spcAft>
              <a:buSzPct val="115000"/>
              <a:buNone/>
            </a:pPr>
            <a:r>
              <a:rPr lang="en-GB" sz="1600" dirty="0"/>
              <a:t>Lab #8</a:t>
            </a:r>
          </a:p>
          <a:p>
            <a:pPr marL="0" lvl="1" indent="0">
              <a:lnSpc>
                <a:spcPct val="100000"/>
              </a:lnSpc>
              <a:spcAft>
                <a:spcPts val="0"/>
              </a:spcAft>
              <a:buSzPct val="115000"/>
              <a:buNone/>
            </a:pPr>
            <a:r>
              <a:rPr lang="en-GB" sz="1100" dirty="0"/>
              <a:t>Classes from a coding perspective</a:t>
            </a:r>
          </a:p>
          <a:p>
            <a:pPr marL="0" lvl="1" indent="0">
              <a:lnSpc>
                <a:spcPct val="100000"/>
              </a:lnSpc>
              <a:spcAft>
                <a:spcPts val="0"/>
              </a:spcAft>
              <a:buSzPct val="115000"/>
              <a:buNone/>
            </a:pPr>
            <a:endParaRPr lang="en-GB" sz="1600" dirty="0"/>
          </a:p>
          <a:p>
            <a:pPr marL="0" lvl="1" indent="0">
              <a:lnSpc>
                <a:spcPct val="100000"/>
              </a:lnSpc>
              <a:spcAft>
                <a:spcPts val="0"/>
              </a:spcAft>
              <a:buSzPct val="115000"/>
              <a:buNone/>
            </a:pPr>
            <a:r>
              <a:rPr lang="en-GB" sz="1600" dirty="0"/>
              <a:t>Lab #9</a:t>
            </a:r>
          </a:p>
          <a:p>
            <a:pPr marL="0" lvl="1" indent="0">
              <a:lnSpc>
                <a:spcPct val="100000"/>
              </a:lnSpc>
              <a:spcAft>
                <a:spcPts val="0"/>
              </a:spcAft>
              <a:buSzPct val="115000"/>
              <a:buNone/>
            </a:pPr>
            <a:r>
              <a:rPr lang="en-GB" sz="1100" dirty="0"/>
              <a:t>Classes from a reverse engineering perspective</a:t>
            </a:r>
          </a:p>
          <a:p>
            <a:pPr marL="0" lvl="1" indent="0">
              <a:lnSpc>
                <a:spcPct val="100000"/>
              </a:lnSpc>
              <a:spcAft>
                <a:spcPts val="0"/>
              </a:spcAft>
              <a:buSzPct val="115000"/>
              <a:buNone/>
            </a:pPr>
            <a:endParaRPr lang="en-GB" sz="1600" dirty="0"/>
          </a:p>
          <a:p>
            <a:pPr marL="0" lvl="1" indent="0">
              <a:lnSpc>
                <a:spcPct val="100000"/>
              </a:lnSpc>
              <a:spcAft>
                <a:spcPts val="0"/>
              </a:spcAft>
              <a:buSzPct val="115000"/>
              <a:buNone/>
            </a:pPr>
            <a:r>
              <a:rPr lang="en-GB" sz="1600" dirty="0"/>
              <a:t>Summary</a:t>
            </a:r>
          </a:p>
          <a:p>
            <a:pPr marL="0" lvl="1" indent="0">
              <a:lnSpc>
                <a:spcPct val="100000"/>
              </a:lnSpc>
              <a:buSzPct val="115000"/>
              <a:buNone/>
            </a:pPr>
            <a:endParaRPr lang="en-GB" sz="1600" dirty="0"/>
          </a:p>
          <a:p>
            <a:pPr marL="0" lvl="1" indent="0">
              <a:lnSpc>
                <a:spcPct val="100000"/>
              </a:lnSpc>
              <a:buSzPct val="115000"/>
              <a:buNone/>
            </a:pPr>
            <a:r>
              <a:rPr lang="en-GB" sz="1600" dirty="0"/>
              <a:t>Appendices:</a:t>
            </a:r>
          </a:p>
          <a:p>
            <a:pPr lvl="1">
              <a:lnSpc>
                <a:spcPct val="100000"/>
              </a:lnSpc>
              <a:buSzPct val="115000"/>
            </a:pPr>
            <a:r>
              <a:rPr lang="en-GB" sz="1100" dirty="0"/>
              <a:t>Useful links</a:t>
            </a:r>
          </a:p>
        </p:txBody>
      </p:sp>
      <p:sp>
        <p:nvSpPr>
          <p:cNvPr id="8" name="Text Placeholder 7">
            <a:extLst>
              <a:ext uri="{FF2B5EF4-FFF2-40B4-BE49-F238E27FC236}">
                <a16:creationId xmlns:a16="http://schemas.microsoft.com/office/drawing/2014/main" id="{D7486AB7-096E-D04F-B45E-AE79D474F56D}"/>
              </a:ext>
            </a:extLst>
          </p:cNvPr>
          <p:cNvSpPr>
            <a:spLocks noGrp="1"/>
          </p:cNvSpPr>
          <p:nvPr>
            <p:ph type="body" sz="quarter" idx="16"/>
          </p:nvPr>
        </p:nvSpPr>
        <p:spPr>
          <a:xfrm>
            <a:off x="8458200" y="404528"/>
            <a:ext cx="3168497" cy="4647734"/>
          </a:xfrm>
        </p:spPr>
        <p:txBody>
          <a:bodyPr/>
          <a:lstStyle/>
          <a:p>
            <a:r>
              <a:rPr lang="en-US" dirty="0"/>
              <a:t>Learning Outcomes:</a:t>
            </a:r>
          </a:p>
          <a:p>
            <a:pPr lvl="1"/>
            <a:r>
              <a:rPr lang="en-US" sz="1100" dirty="0"/>
              <a:t>Must be able to identify common class components and techniques</a:t>
            </a:r>
          </a:p>
          <a:p>
            <a:pPr lvl="1"/>
            <a:r>
              <a:rPr lang="en-US" sz="1100" dirty="0"/>
              <a:t>Should be able to describe function of common class components and techniques</a:t>
            </a:r>
          </a:p>
          <a:p>
            <a:pPr lvl="1"/>
            <a:r>
              <a:rPr lang="en-US" sz="1100" dirty="0"/>
              <a:t>Could be able to identify class components  stored in memory</a:t>
            </a:r>
          </a:p>
        </p:txBody>
      </p:sp>
    </p:spTree>
    <p:extLst>
      <p:ext uri="{BB962C8B-B14F-4D97-AF65-F5344CB8AC3E}">
        <p14:creationId xmlns:p14="http://schemas.microsoft.com/office/powerpoint/2010/main" val="28935202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4C09A-BAA6-48A5-BF63-47DC150A5C16}"/>
              </a:ext>
            </a:extLst>
          </p:cNvPr>
          <p:cNvSpPr>
            <a:spLocks noGrp="1"/>
          </p:cNvSpPr>
          <p:nvPr>
            <p:ph type="ctrTitle"/>
          </p:nvPr>
        </p:nvSpPr>
        <p:spPr>
          <a:xfrm>
            <a:off x="385300" y="2311970"/>
            <a:ext cx="6460000" cy="2277604"/>
          </a:xfrm>
        </p:spPr>
        <p:txBody>
          <a:bodyPr/>
          <a:lstStyle/>
          <a:p>
            <a:r>
              <a:rPr lang="en-GB" dirty="0"/>
              <a:t>C++ Internals </a:t>
            </a:r>
            <a:r>
              <a:rPr lang="en-GB"/>
              <a:t>Lab #9</a:t>
            </a:r>
            <a:endParaRPr lang="en-GB" dirty="0"/>
          </a:p>
        </p:txBody>
      </p:sp>
      <p:sp>
        <p:nvSpPr>
          <p:cNvPr id="3" name="Content Placeholder 2">
            <a:extLst>
              <a:ext uri="{FF2B5EF4-FFF2-40B4-BE49-F238E27FC236}">
                <a16:creationId xmlns:a16="http://schemas.microsoft.com/office/drawing/2014/main" id="{6BAAA23F-90CD-42D3-A6E6-628D636D8E60}"/>
              </a:ext>
            </a:extLst>
          </p:cNvPr>
          <p:cNvSpPr>
            <a:spLocks noGrp="1"/>
          </p:cNvSpPr>
          <p:nvPr>
            <p:ph sz="quarter" idx="10"/>
          </p:nvPr>
        </p:nvSpPr>
        <p:spPr/>
        <p:txBody>
          <a:bodyPr/>
          <a:lstStyle/>
          <a:p>
            <a:r>
              <a:rPr lang="en-GB" dirty="0"/>
              <a:t>Classes (reverse engineering perspective)</a:t>
            </a:r>
          </a:p>
          <a:p>
            <a:endParaRPr lang="en-GB" dirty="0"/>
          </a:p>
        </p:txBody>
      </p:sp>
    </p:spTree>
    <p:extLst>
      <p:ext uri="{BB962C8B-B14F-4D97-AF65-F5344CB8AC3E}">
        <p14:creationId xmlns:p14="http://schemas.microsoft.com/office/powerpoint/2010/main" val="41078471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468FE31-9F78-430F-90B3-CEADBDE090F1}"/>
              </a:ext>
            </a:extLst>
          </p:cNvPr>
          <p:cNvSpPr>
            <a:spLocks noGrp="1"/>
          </p:cNvSpPr>
          <p:nvPr>
            <p:ph type="body" sz="quarter" idx="10"/>
          </p:nvPr>
        </p:nvSpPr>
        <p:spPr/>
        <p:txBody>
          <a:bodyPr/>
          <a:lstStyle/>
          <a:p>
            <a:r>
              <a:rPr lang="en-GB" dirty="0"/>
              <a:t>Summary</a:t>
            </a:r>
          </a:p>
        </p:txBody>
      </p:sp>
      <p:sp>
        <p:nvSpPr>
          <p:cNvPr id="3" name="Text Placeholder 2">
            <a:extLst>
              <a:ext uri="{FF2B5EF4-FFF2-40B4-BE49-F238E27FC236}">
                <a16:creationId xmlns:a16="http://schemas.microsoft.com/office/drawing/2014/main" id="{60C0AF58-AE67-49F5-BAD7-F6278F3BEFC9}"/>
              </a:ext>
            </a:extLst>
          </p:cNvPr>
          <p:cNvSpPr>
            <a:spLocks noGrp="1"/>
          </p:cNvSpPr>
          <p:nvPr>
            <p:ph type="body" sz="quarter" idx="11"/>
          </p:nvPr>
        </p:nvSpPr>
        <p:spPr>
          <a:xfrm>
            <a:off x="6096000" y="409434"/>
            <a:ext cx="5482590" cy="6135556"/>
          </a:xfrm>
        </p:spPr>
        <p:txBody>
          <a:bodyPr/>
          <a:lstStyle/>
          <a:p>
            <a:pPr marL="0" lvl="1" indent="0">
              <a:spcAft>
                <a:spcPts val="600"/>
              </a:spcAft>
              <a:buNone/>
            </a:pPr>
            <a:r>
              <a:rPr lang="en-US" sz="1600" b="1" dirty="0"/>
              <a:t>C++ class is a user-defined data type that represents a blueprint for instantiating objects.</a:t>
            </a:r>
          </a:p>
          <a:p>
            <a:pPr lvl="1">
              <a:spcAft>
                <a:spcPts val="600"/>
              </a:spcAft>
            </a:pPr>
            <a:r>
              <a:rPr lang="en-US" sz="1600" dirty="0"/>
              <a:t>Encapsulates data and functions that operate on that data</a:t>
            </a:r>
          </a:p>
          <a:p>
            <a:pPr lvl="1">
              <a:spcAft>
                <a:spcPts val="600"/>
              </a:spcAft>
            </a:pPr>
            <a:r>
              <a:rPr lang="en-US" sz="1600" dirty="0"/>
              <a:t>Models real-world “things” (not necessarily physical)</a:t>
            </a:r>
          </a:p>
          <a:p>
            <a:pPr lvl="1">
              <a:spcAft>
                <a:spcPts val="600"/>
              </a:spcAft>
            </a:pPr>
            <a:endParaRPr lang="en-US" sz="1600" dirty="0"/>
          </a:p>
          <a:p>
            <a:pPr marL="0" lvl="1" indent="0">
              <a:spcAft>
                <a:spcPts val="600"/>
              </a:spcAft>
              <a:buNone/>
            </a:pPr>
            <a:r>
              <a:rPr lang="en-US" sz="1600" b="1" dirty="0"/>
              <a:t>Constructors are a member function of a class called when an object is instantiated</a:t>
            </a:r>
          </a:p>
          <a:p>
            <a:pPr lvl="1">
              <a:spcAft>
                <a:spcPts val="600"/>
              </a:spcAft>
            </a:pPr>
            <a:r>
              <a:rPr lang="en-US" sz="1600" dirty="0"/>
              <a:t>Use the MIL – Member Initialization List</a:t>
            </a:r>
          </a:p>
          <a:p>
            <a:pPr lvl="1">
              <a:spcAft>
                <a:spcPts val="600"/>
              </a:spcAft>
            </a:pPr>
            <a:r>
              <a:rPr lang="en-US" sz="1600" dirty="0"/>
              <a:t>Keeps constructor body empty, i.e. from assignments</a:t>
            </a:r>
          </a:p>
          <a:p>
            <a:pPr lvl="1">
              <a:spcAft>
                <a:spcPts val="600"/>
              </a:spcAft>
            </a:pPr>
            <a:endParaRPr lang="en-US" sz="1600" dirty="0"/>
          </a:p>
          <a:p>
            <a:pPr marL="0" lvl="1" indent="0">
              <a:spcAft>
                <a:spcPts val="600"/>
              </a:spcAft>
              <a:buNone/>
            </a:pPr>
            <a:r>
              <a:rPr lang="en-US" sz="1600" b="1" dirty="0"/>
              <a:t>Query Member Functions</a:t>
            </a:r>
          </a:p>
          <a:p>
            <a:pPr lvl="1">
              <a:spcAft>
                <a:spcPts val="600"/>
              </a:spcAft>
            </a:pPr>
            <a:r>
              <a:rPr lang="en-US" sz="1600" dirty="0"/>
              <a:t>Get object’s state, doesn’t alter it (accessor/getter); const</a:t>
            </a:r>
          </a:p>
          <a:p>
            <a:pPr lvl="1">
              <a:spcAft>
                <a:spcPts val="600"/>
              </a:spcAft>
            </a:pPr>
            <a:endParaRPr lang="en-US" sz="1600" dirty="0"/>
          </a:p>
          <a:p>
            <a:pPr marL="0" lvl="1" indent="0">
              <a:spcAft>
                <a:spcPts val="600"/>
              </a:spcAft>
              <a:buNone/>
            </a:pPr>
            <a:r>
              <a:rPr lang="en-US" sz="1600" b="1" dirty="0"/>
              <a:t>Modifier Member Functions</a:t>
            </a:r>
          </a:p>
          <a:p>
            <a:pPr lvl="1">
              <a:spcAft>
                <a:spcPts val="600"/>
              </a:spcAft>
            </a:pPr>
            <a:r>
              <a:rPr lang="en-US" sz="1600" dirty="0"/>
              <a:t>Alters object’s state (mutator/setter)</a:t>
            </a:r>
          </a:p>
          <a:p>
            <a:pPr lvl="1">
              <a:spcAft>
                <a:spcPts val="600"/>
              </a:spcAft>
            </a:pPr>
            <a:endParaRPr lang="en-US" sz="1600" b="1" dirty="0"/>
          </a:p>
          <a:p>
            <a:pPr marL="0" lvl="1" indent="0">
              <a:spcAft>
                <a:spcPts val="600"/>
              </a:spcAft>
              <a:buNone/>
            </a:pPr>
            <a:r>
              <a:rPr lang="en-US" sz="1600" b="1" dirty="0"/>
              <a:t>Rule of three and synthesized functions</a:t>
            </a:r>
          </a:p>
          <a:p>
            <a:pPr marL="0" lvl="1" indent="0">
              <a:spcAft>
                <a:spcPts val="600"/>
              </a:spcAft>
              <a:buNone/>
            </a:pPr>
            <a:r>
              <a:rPr lang="en-US" sz="1600" b="1" dirty="0"/>
              <a:t>Use of default and delete to control class behavior</a:t>
            </a:r>
          </a:p>
          <a:p>
            <a:pPr marL="0" lvl="1" indent="0">
              <a:spcAft>
                <a:spcPts val="600"/>
              </a:spcAft>
              <a:buNone/>
            </a:pPr>
            <a:endParaRPr lang="en-US" sz="1600" b="1" dirty="0"/>
          </a:p>
          <a:p>
            <a:pPr marL="0" lvl="1" indent="0">
              <a:spcAft>
                <a:spcPts val="600"/>
              </a:spcAft>
              <a:buNone/>
            </a:pPr>
            <a:endParaRPr lang="en-US" sz="1600" dirty="0"/>
          </a:p>
          <a:p>
            <a:pPr marL="0" lvl="1" indent="0">
              <a:spcAft>
                <a:spcPts val="600"/>
              </a:spcAft>
              <a:buNone/>
            </a:pPr>
            <a:endParaRPr lang="en-US" sz="1600" dirty="0"/>
          </a:p>
          <a:p>
            <a:pPr marL="0" lvl="1" indent="0">
              <a:spcAft>
                <a:spcPts val="600"/>
              </a:spcAft>
              <a:buNone/>
            </a:pPr>
            <a:endParaRPr lang="en-US" sz="1600" dirty="0"/>
          </a:p>
        </p:txBody>
      </p:sp>
    </p:spTree>
    <p:extLst>
      <p:ext uri="{BB962C8B-B14F-4D97-AF65-F5344CB8AC3E}">
        <p14:creationId xmlns:p14="http://schemas.microsoft.com/office/powerpoint/2010/main" val="35908850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468FE31-9F78-430F-90B3-CEADBDE090F1}"/>
              </a:ext>
            </a:extLst>
          </p:cNvPr>
          <p:cNvSpPr>
            <a:spLocks noGrp="1"/>
          </p:cNvSpPr>
          <p:nvPr>
            <p:ph type="body" sz="quarter" idx="10"/>
          </p:nvPr>
        </p:nvSpPr>
        <p:spPr/>
        <p:txBody>
          <a:bodyPr/>
          <a:lstStyle/>
          <a:p>
            <a:r>
              <a:rPr lang="en-GB" dirty="0"/>
              <a:t>Summary</a:t>
            </a:r>
          </a:p>
        </p:txBody>
      </p:sp>
      <p:sp>
        <p:nvSpPr>
          <p:cNvPr id="3" name="Text Placeholder 2">
            <a:extLst>
              <a:ext uri="{FF2B5EF4-FFF2-40B4-BE49-F238E27FC236}">
                <a16:creationId xmlns:a16="http://schemas.microsoft.com/office/drawing/2014/main" id="{60C0AF58-AE67-49F5-BAD7-F6278F3BEFC9}"/>
              </a:ext>
            </a:extLst>
          </p:cNvPr>
          <p:cNvSpPr>
            <a:spLocks noGrp="1"/>
          </p:cNvSpPr>
          <p:nvPr>
            <p:ph type="body" sz="quarter" idx="11"/>
          </p:nvPr>
        </p:nvSpPr>
        <p:spPr>
          <a:xfrm>
            <a:off x="6096000" y="1154430"/>
            <a:ext cx="5539740" cy="5390559"/>
          </a:xfrm>
        </p:spPr>
        <p:txBody>
          <a:bodyPr/>
          <a:lstStyle/>
          <a:p>
            <a:pPr marL="0" lvl="1" indent="0">
              <a:spcAft>
                <a:spcPts val="600"/>
              </a:spcAft>
              <a:buNone/>
            </a:pPr>
            <a:r>
              <a:rPr lang="en-US" sz="1600" b="1" dirty="0"/>
              <a:t>Friend is not a member of a class, but is granted access to its private and protected members</a:t>
            </a:r>
          </a:p>
          <a:p>
            <a:pPr lvl="1">
              <a:spcAft>
                <a:spcPts val="600"/>
              </a:spcAft>
            </a:pPr>
            <a:r>
              <a:rPr lang="en-US" sz="1600" dirty="0"/>
              <a:t>Need access, but don’t belong there.</a:t>
            </a:r>
            <a:br>
              <a:rPr lang="en-US" sz="1600" dirty="0"/>
            </a:br>
            <a:endParaRPr lang="en-US" sz="1600" dirty="0"/>
          </a:p>
          <a:p>
            <a:pPr marL="0" lvl="1" indent="0">
              <a:spcAft>
                <a:spcPts val="600"/>
              </a:spcAft>
              <a:buNone/>
            </a:pPr>
            <a:r>
              <a:rPr lang="en-US" sz="1600" b="1" dirty="0"/>
              <a:t>Synthesized Copy Constructor</a:t>
            </a:r>
          </a:p>
          <a:p>
            <a:pPr marL="0" lvl="1" indent="0">
              <a:spcAft>
                <a:spcPts val="600"/>
              </a:spcAft>
              <a:buNone/>
            </a:pPr>
            <a:r>
              <a:rPr lang="en-US" sz="1600" dirty="0"/>
              <a:t>If not provided explicitly, C++ generates it, with member-wise copy of source object to destination.</a:t>
            </a:r>
          </a:p>
          <a:p>
            <a:pPr marL="0" lvl="1" indent="0">
              <a:spcAft>
                <a:spcPts val="600"/>
              </a:spcAft>
              <a:buNone/>
            </a:pPr>
            <a:endParaRPr lang="en-US" sz="1600" dirty="0"/>
          </a:p>
          <a:p>
            <a:pPr marL="0" lvl="1" indent="0">
              <a:spcAft>
                <a:spcPts val="600"/>
              </a:spcAft>
              <a:buNone/>
            </a:pPr>
            <a:r>
              <a:rPr lang="en-US" sz="1600" b="1" dirty="0"/>
              <a:t>Synthesized Assignment Operator</a:t>
            </a:r>
          </a:p>
          <a:p>
            <a:pPr marL="0" lvl="1" indent="0">
              <a:spcAft>
                <a:spcPts val="600"/>
              </a:spcAft>
              <a:buNone/>
            </a:pPr>
            <a:r>
              <a:rPr lang="en-US" sz="1600" dirty="0"/>
              <a:t>If not provided explicitly, C++ generates it, with member-wise assignment of source object to destination.</a:t>
            </a:r>
          </a:p>
          <a:p>
            <a:pPr marL="0" lvl="1" indent="0">
              <a:spcAft>
                <a:spcPts val="600"/>
              </a:spcAft>
              <a:buNone/>
            </a:pPr>
            <a:endParaRPr lang="en-US" sz="1600" dirty="0"/>
          </a:p>
          <a:p>
            <a:pPr marL="0" lvl="1" indent="0">
              <a:spcAft>
                <a:spcPts val="600"/>
              </a:spcAft>
              <a:buNone/>
            </a:pPr>
            <a:r>
              <a:rPr lang="en-US" sz="1600" b="1" dirty="0"/>
              <a:t>Delete</a:t>
            </a:r>
            <a:r>
              <a:rPr lang="en-US" sz="1600" dirty="0"/>
              <a:t> disallows use of certain member functions, e.g. to prevent object copying</a:t>
            </a:r>
          </a:p>
          <a:p>
            <a:pPr marL="0" lvl="1" indent="0">
              <a:spcAft>
                <a:spcPts val="600"/>
              </a:spcAft>
              <a:buNone/>
            </a:pPr>
            <a:endParaRPr lang="en-US" sz="1600" dirty="0"/>
          </a:p>
          <a:p>
            <a:pPr marL="0" lvl="1" indent="0">
              <a:spcAft>
                <a:spcPts val="600"/>
              </a:spcAft>
              <a:buNone/>
            </a:pPr>
            <a:r>
              <a:rPr lang="en-US" sz="1600" b="1" dirty="0"/>
              <a:t>Default</a:t>
            </a:r>
            <a:r>
              <a:rPr lang="en-US" sz="1600" dirty="0"/>
              <a:t> – used to explicitly request compile to generate implementations of constructor, destructor etc.</a:t>
            </a:r>
          </a:p>
          <a:p>
            <a:pPr marL="0" lvl="1" indent="0">
              <a:spcAft>
                <a:spcPts val="600"/>
              </a:spcAft>
              <a:buNone/>
            </a:pPr>
            <a:endParaRPr lang="en-US" sz="1600" b="1" dirty="0"/>
          </a:p>
          <a:p>
            <a:pPr marL="0" lvl="1" indent="0">
              <a:spcAft>
                <a:spcPts val="600"/>
              </a:spcAft>
              <a:buNone/>
            </a:pPr>
            <a:endParaRPr lang="en-US" sz="1600" dirty="0"/>
          </a:p>
          <a:p>
            <a:pPr marL="0" lvl="1" indent="0">
              <a:spcAft>
                <a:spcPts val="600"/>
              </a:spcAft>
              <a:buNone/>
            </a:pPr>
            <a:endParaRPr lang="en-US" sz="1600" dirty="0"/>
          </a:p>
          <a:p>
            <a:pPr marL="0" lvl="1" indent="0">
              <a:spcAft>
                <a:spcPts val="600"/>
              </a:spcAft>
              <a:buNone/>
            </a:pPr>
            <a:endParaRPr lang="en-US" sz="1600" dirty="0"/>
          </a:p>
        </p:txBody>
      </p:sp>
    </p:spTree>
    <p:extLst>
      <p:ext uri="{BB962C8B-B14F-4D97-AF65-F5344CB8AC3E}">
        <p14:creationId xmlns:p14="http://schemas.microsoft.com/office/powerpoint/2010/main" val="16175912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C9D1E-941B-4AC8-9045-28E4F4E11FC2}"/>
              </a:ext>
            </a:extLst>
          </p:cNvPr>
          <p:cNvSpPr>
            <a:spLocks noGrp="1"/>
          </p:cNvSpPr>
          <p:nvPr>
            <p:ph type="ctrTitle"/>
          </p:nvPr>
        </p:nvSpPr>
        <p:spPr/>
        <p:txBody>
          <a:bodyPr/>
          <a:lstStyle/>
          <a:p>
            <a:r>
              <a:rPr lang="en-GB" dirty="0"/>
              <a:t>Any questions?</a:t>
            </a:r>
          </a:p>
        </p:txBody>
      </p:sp>
      <p:sp>
        <p:nvSpPr>
          <p:cNvPr id="3" name="Content Placeholder 2">
            <a:extLst>
              <a:ext uri="{FF2B5EF4-FFF2-40B4-BE49-F238E27FC236}">
                <a16:creationId xmlns:a16="http://schemas.microsoft.com/office/drawing/2014/main" id="{9477A144-A6AC-44B5-8741-DF523373A4A3}"/>
              </a:ext>
            </a:extLst>
          </p:cNvPr>
          <p:cNvSpPr>
            <a:spLocks noGrp="1"/>
          </p:cNvSpPr>
          <p:nvPr>
            <p:ph sz="quarter" idx="10"/>
          </p:nvPr>
        </p:nvSpPr>
        <p:spPr/>
        <p:txBody>
          <a:bodyPr/>
          <a:lstStyle/>
          <a:p>
            <a:endParaRPr lang="en-GB"/>
          </a:p>
        </p:txBody>
      </p:sp>
    </p:spTree>
    <p:extLst>
      <p:ext uri="{BB962C8B-B14F-4D97-AF65-F5344CB8AC3E}">
        <p14:creationId xmlns:p14="http://schemas.microsoft.com/office/powerpoint/2010/main" val="5412811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4ED064-971D-4938-83D4-CCCA2529F6A9}"/>
              </a:ext>
            </a:extLst>
          </p:cNvPr>
          <p:cNvSpPr>
            <a:spLocks noGrp="1"/>
          </p:cNvSpPr>
          <p:nvPr>
            <p:ph type="ctrTitle"/>
          </p:nvPr>
        </p:nvSpPr>
        <p:spPr/>
        <p:txBody>
          <a:bodyPr/>
          <a:lstStyle/>
          <a:p>
            <a:r>
              <a:rPr lang="en-GB" dirty="0"/>
              <a:t>Appendices</a:t>
            </a:r>
          </a:p>
        </p:txBody>
      </p:sp>
    </p:spTree>
    <p:extLst>
      <p:ext uri="{BB962C8B-B14F-4D97-AF65-F5344CB8AC3E}">
        <p14:creationId xmlns:p14="http://schemas.microsoft.com/office/powerpoint/2010/main" val="38160474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C7E8FDC-4C6C-840E-98D3-B96A1D95B8BD}"/>
              </a:ext>
            </a:extLst>
          </p:cNvPr>
          <p:cNvSpPr>
            <a:spLocks noGrp="1"/>
          </p:cNvSpPr>
          <p:nvPr>
            <p:ph type="body" sz="quarter" idx="10"/>
          </p:nvPr>
        </p:nvSpPr>
        <p:spPr/>
        <p:txBody>
          <a:bodyPr/>
          <a:lstStyle/>
          <a:p>
            <a:r>
              <a:rPr lang="en-GB" sz="4400" b="1" kern="100" cap="none" dirty="0">
                <a:effectLst/>
                <a:latin typeface="+mj-lt"/>
                <a:ea typeface="Calibri" panose="020F0502020204030204" pitchFamily="34" charset="0"/>
                <a:cs typeface="Times New Roman" panose="02020603050405020304" pitchFamily="18" charset="0"/>
              </a:rPr>
              <a:t>Useful resources</a:t>
            </a:r>
            <a:endParaRPr lang="en-GB" sz="4400" kern="100" cap="none" dirty="0">
              <a:effectLst/>
              <a:latin typeface="+mj-lt"/>
              <a:ea typeface="Calibri" panose="020F0502020204030204" pitchFamily="34" charset="0"/>
              <a:cs typeface="Times New Roman" panose="02020603050405020304" pitchFamily="18" charset="0"/>
            </a:endParaRPr>
          </a:p>
          <a:p>
            <a:endParaRPr lang="en-GB" dirty="0"/>
          </a:p>
        </p:txBody>
      </p:sp>
      <p:sp>
        <p:nvSpPr>
          <p:cNvPr id="3" name="Text Placeholder 2">
            <a:extLst>
              <a:ext uri="{FF2B5EF4-FFF2-40B4-BE49-F238E27FC236}">
                <a16:creationId xmlns:a16="http://schemas.microsoft.com/office/drawing/2014/main" id="{48663CCD-4AD4-1761-4B32-C5D981EAE840}"/>
              </a:ext>
            </a:extLst>
          </p:cNvPr>
          <p:cNvSpPr>
            <a:spLocks noGrp="1"/>
          </p:cNvSpPr>
          <p:nvPr>
            <p:ph type="body" sz="quarter" idx="15"/>
          </p:nvPr>
        </p:nvSpPr>
        <p:spPr>
          <a:xfrm>
            <a:off x="4694238" y="460984"/>
            <a:ext cx="7112978" cy="4094163"/>
          </a:xfrm>
        </p:spPr>
        <p:txBody>
          <a:bodyPr/>
          <a:lstStyle/>
          <a:p>
            <a:r>
              <a:rPr lang="en-US" b="1" dirty="0"/>
              <a:t>Websites and online resources</a:t>
            </a:r>
          </a:p>
          <a:p>
            <a:endParaRPr lang="en-US" dirty="0"/>
          </a:p>
          <a:p>
            <a:r>
              <a:rPr lang="en-US" i="1" dirty="0">
                <a:solidFill>
                  <a:srgbClr val="000000"/>
                </a:solidFill>
                <a:latin typeface="Segoe UI" panose="020B0502040204020203" pitchFamily="34" charset="0"/>
              </a:rPr>
              <a:t>GCC, the GNU Compiler Collection (no date) GCC, the GNU Compiler Collection - GNU Project. Available at: https://gcc.gnu.org/ (Accessed: 16 November 2023).</a:t>
            </a:r>
          </a:p>
          <a:p>
            <a:pPr algn="l"/>
            <a:endParaRPr lang="en-US" b="0" i="1" dirty="0">
              <a:solidFill>
                <a:srgbClr val="000000"/>
              </a:solidFill>
              <a:effectLst/>
              <a:latin typeface="Segoe UI" panose="020B0502040204020203" pitchFamily="34" charset="0"/>
            </a:endParaRPr>
          </a:p>
          <a:p>
            <a:r>
              <a:rPr lang="en-GB" b="0" i="1" dirty="0">
                <a:solidFill>
                  <a:srgbClr val="000000"/>
                </a:solidFill>
                <a:effectLst/>
                <a:latin typeface="Segoe UI" panose="020B0502040204020203" pitchFamily="34" charset="0"/>
              </a:rPr>
              <a:t>Clang 18.0.0git documentation</a:t>
            </a:r>
            <a:r>
              <a:rPr lang="en-GB" b="0" i="0" dirty="0">
                <a:solidFill>
                  <a:srgbClr val="000000"/>
                </a:solidFill>
                <a:effectLst/>
                <a:latin typeface="Segoe UI" panose="020B0502040204020203" pitchFamily="34" charset="0"/>
              </a:rPr>
              <a:t> (no date) </a:t>
            </a:r>
            <a:r>
              <a:rPr lang="en-GB" b="0" i="1" dirty="0">
                <a:solidFill>
                  <a:srgbClr val="000000"/>
                </a:solidFill>
                <a:effectLst/>
                <a:latin typeface="Segoe UI" panose="020B0502040204020203" pitchFamily="34" charset="0"/>
              </a:rPr>
              <a:t>Clang Compiler User’s Manual - Clang 18.0.0git documentation</a:t>
            </a:r>
            <a:r>
              <a:rPr lang="en-GB" b="0" i="0" dirty="0">
                <a:solidFill>
                  <a:srgbClr val="000000"/>
                </a:solidFill>
                <a:effectLst/>
                <a:latin typeface="Segoe UI" panose="020B0502040204020203" pitchFamily="34" charset="0"/>
              </a:rPr>
              <a:t>. Available at: https://clang.llvm.org/docs/UsersManual.html (Accessed: 18 December 2023).</a:t>
            </a:r>
          </a:p>
          <a:p>
            <a:pPr algn="l"/>
            <a:endParaRPr lang="en-US" i="1" dirty="0">
              <a:solidFill>
                <a:srgbClr val="000000"/>
              </a:solidFill>
              <a:latin typeface="Segoe UI" panose="020B0502040204020203" pitchFamily="34" charset="0"/>
            </a:endParaRPr>
          </a:p>
          <a:p>
            <a:pPr algn="l"/>
            <a:r>
              <a:rPr lang="en-US" b="0" i="1" dirty="0">
                <a:solidFill>
                  <a:srgbClr val="000000"/>
                </a:solidFill>
                <a:effectLst/>
                <a:latin typeface="Segoe UI" panose="020B0502040204020203" pitchFamily="34" charset="0"/>
              </a:rPr>
              <a:t>C++ Standard Library (no date) cppreference.com</a:t>
            </a:r>
            <a:r>
              <a:rPr lang="en-US" b="0" i="0" dirty="0">
                <a:solidFill>
                  <a:srgbClr val="000000"/>
                </a:solidFill>
                <a:effectLst/>
                <a:latin typeface="Segoe UI" panose="020B0502040204020203" pitchFamily="34" charset="0"/>
              </a:rPr>
              <a:t>. Available at: https://en.cppreference.com/w/cpp/standard_library (Accessed: 16 November 2023).</a:t>
            </a:r>
          </a:p>
          <a:p>
            <a:pPr algn="l"/>
            <a:endParaRPr lang="en-US" dirty="0">
              <a:solidFill>
                <a:srgbClr val="000000"/>
              </a:solidFill>
              <a:latin typeface="Segoe UI" panose="020B0502040204020203" pitchFamily="34" charset="0"/>
            </a:endParaRPr>
          </a:p>
          <a:p>
            <a:r>
              <a:rPr lang="en-US" b="0" i="1" dirty="0">
                <a:solidFill>
                  <a:srgbClr val="000000"/>
                </a:solidFill>
                <a:effectLst/>
                <a:latin typeface="Segoe UI" panose="020B0502040204020203" pitchFamily="34" charset="0"/>
              </a:rPr>
              <a:t>JTC1/SC22/WG21 - The C++ Standards Committee - ISOCPP</a:t>
            </a:r>
            <a:r>
              <a:rPr lang="en-US" b="0" i="0" dirty="0">
                <a:solidFill>
                  <a:srgbClr val="000000"/>
                </a:solidFill>
                <a:effectLst/>
                <a:latin typeface="Segoe UI" panose="020B0502040204020203" pitchFamily="34" charset="0"/>
              </a:rPr>
              <a:t> (no date) . Available at: https://www.open-std.org/jtc1/sc22/wg21/ (Accessed: 16 November 2023).</a:t>
            </a:r>
          </a:p>
          <a:p>
            <a:pPr algn="l"/>
            <a:endParaRPr lang="en-US" b="0" i="0" dirty="0">
              <a:solidFill>
                <a:srgbClr val="000000"/>
              </a:solidFill>
              <a:effectLst/>
              <a:latin typeface="Segoe UI" panose="020B0502040204020203" pitchFamily="34" charset="0"/>
            </a:endParaRPr>
          </a:p>
          <a:p>
            <a:endParaRPr lang="en-GB" dirty="0"/>
          </a:p>
        </p:txBody>
      </p:sp>
    </p:spTree>
    <p:extLst>
      <p:ext uri="{BB962C8B-B14F-4D97-AF65-F5344CB8AC3E}">
        <p14:creationId xmlns:p14="http://schemas.microsoft.com/office/powerpoint/2010/main" val="41426865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ctrTitle"/>
          </p:nvPr>
        </p:nvSpPr>
        <p:spPr>
          <a:xfrm>
            <a:off x="143713" y="2260601"/>
            <a:ext cx="6485687" cy="1460499"/>
          </a:xfrm>
        </p:spPr>
        <p:txBody>
          <a:bodyPr/>
          <a:lstStyle/>
          <a:p>
            <a:r>
              <a:rPr lang="en-US" sz="4800" dirty="0">
                <a:cs typeface="Arial" charset="0"/>
              </a:rPr>
              <a:t>Review of Chapter’s Learning Outcomes</a:t>
            </a:r>
          </a:p>
        </p:txBody>
      </p:sp>
    </p:spTree>
    <p:extLst>
      <p:ext uri="{BB962C8B-B14F-4D97-AF65-F5344CB8AC3E}">
        <p14:creationId xmlns:p14="http://schemas.microsoft.com/office/powerpoint/2010/main" val="38427968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5680595-6343-424B-9A57-0B9D39352DC8}"/>
              </a:ext>
            </a:extLst>
          </p:cNvPr>
          <p:cNvSpPr>
            <a:spLocks noGrp="1"/>
          </p:cNvSpPr>
          <p:nvPr>
            <p:ph type="body" sz="quarter" idx="10"/>
          </p:nvPr>
        </p:nvSpPr>
        <p:spPr/>
        <p:txBody>
          <a:bodyPr/>
          <a:lstStyle/>
          <a:p>
            <a:r>
              <a:rPr lang="en-GB" cap="none" dirty="0">
                <a:solidFill>
                  <a:schemeClr val="bg1"/>
                </a:solidFill>
                <a:latin typeface="+mj-lt"/>
              </a:rPr>
              <a:t>Learning Outcomes</a:t>
            </a:r>
          </a:p>
        </p:txBody>
      </p:sp>
      <p:sp>
        <p:nvSpPr>
          <p:cNvPr id="3" name="Slide Number Placeholder 2">
            <a:extLst>
              <a:ext uri="{FF2B5EF4-FFF2-40B4-BE49-F238E27FC236}">
                <a16:creationId xmlns:a16="http://schemas.microsoft.com/office/drawing/2014/main" id="{8AA59F59-F2D2-4D1D-9BEE-EA20F399DD70}"/>
              </a:ext>
            </a:extLst>
          </p:cNvPr>
          <p:cNvSpPr>
            <a:spLocks noGrp="1"/>
          </p:cNvSpPr>
          <p:nvPr>
            <p:ph type="sldNum" sz="quarter" idx="4"/>
          </p:nvPr>
        </p:nvSpPr>
        <p:spPr/>
        <p:txBody>
          <a:bodyPr/>
          <a:lstStyle/>
          <a:p>
            <a:fld id="{EF892D59-8F09-EF4B-AD6D-DA609442F868}" type="slidenum">
              <a:rPr lang="en-GB" smtClean="0"/>
              <a:pPr/>
              <a:t>27</a:t>
            </a:fld>
            <a:endParaRPr lang="en-GB"/>
          </a:p>
        </p:txBody>
      </p:sp>
      <p:sp>
        <p:nvSpPr>
          <p:cNvPr id="4" name="TextBox 3">
            <a:extLst>
              <a:ext uri="{FF2B5EF4-FFF2-40B4-BE49-F238E27FC236}">
                <a16:creationId xmlns:a16="http://schemas.microsoft.com/office/drawing/2014/main" id="{B9AF1E4E-0847-8237-0F66-7DEA1F8F0447}"/>
              </a:ext>
            </a:extLst>
          </p:cNvPr>
          <p:cNvSpPr txBox="1"/>
          <p:nvPr/>
        </p:nvSpPr>
        <p:spPr>
          <a:xfrm>
            <a:off x="4627756" y="568712"/>
            <a:ext cx="7414148" cy="5787483"/>
          </a:xfrm>
          <a:prstGeom prst="rect">
            <a:avLst/>
          </a:prstGeom>
        </p:spPr>
        <p:txBody>
          <a:bodyPr vert="horz" wrap="square" lIns="0" tIns="0" rIns="0" bIns="0" rtlCol="0" anchor="t" anchorCtr="0">
            <a:normAutofit/>
          </a:bodyPr>
          <a:lstStyle/>
          <a:p>
            <a:pPr algn="l"/>
            <a:endParaRPr lang="en-GB" dirty="0"/>
          </a:p>
        </p:txBody>
      </p:sp>
      <p:sp>
        <p:nvSpPr>
          <p:cNvPr id="5" name="TextBox 4">
            <a:extLst>
              <a:ext uri="{FF2B5EF4-FFF2-40B4-BE49-F238E27FC236}">
                <a16:creationId xmlns:a16="http://schemas.microsoft.com/office/drawing/2014/main" id="{97FEFAA0-FA47-E187-7B0A-E7D28EBD2E08}"/>
              </a:ext>
            </a:extLst>
          </p:cNvPr>
          <p:cNvSpPr txBox="1"/>
          <p:nvPr/>
        </p:nvSpPr>
        <p:spPr>
          <a:xfrm>
            <a:off x="4527395" y="568712"/>
            <a:ext cx="7279820" cy="5942960"/>
          </a:xfrm>
          <a:prstGeom prst="rect">
            <a:avLst/>
          </a:prstGeom>
        </p:spPr>
        <p:txBody>
          <a:bodyPr vert="horz" wrap="square" lIns="0" tIns="0" rIns="0" bIns="0" rtlCol="0" anchor="t" anchorCtr="0">
            <a:normAutofit/>
          </a:bodyPr>
          <a:lstStyle/>
          <a:p>
            <a:pPr algn="l"/>
            <a:endParaRPr lang="en-GB" dirty="0"/>
          </a:p>
        </p:txBody>
      </p:sp>
      <p:sp>
        <p:nvSpPr>
          <p:cNvPr id="6" name="TextBox 5">
            <a:extLst>
              <a:ext uri="{FF2B5EF4-FFF2-40B4-BE49-F238E27FC236}">
                <a16:creationId xmlns:a16="http://schemas.microsoft.com/office/drawing/2014/main" id="{BDEC6B68-1DF4-4A6D-64AB-8D05D847C450}"/>
              </a:ext>
            </a:extLst>
          </p:cNvPr>
          <p:cNvSpPr txBox="1"/>
          <p:nvPr/>
        </p:nvSpPr>
        <p:spPr>
          <a:xfrm>
            <a:off x="4772722" y="568712"/>
            <a:ext cx="6869151" cy="5942960"/>
          </a:xfrm>
          <a:prstGeom prst="rect">
            <a:avLst/>
          </a:prstGeom>
        </p:spPr>
        <p:txBody>
          <a:bodyPr vert="horz" wrap="square" lIns="0" tIns="0" rIns="0" bIns="0" rtlCol="0" anchor="t" anchorCtr="0">
            <a:normAutofit/>
          </a:bodyPr>
          <a:lstStyle/>
          <a:p>
            <a:pPr algn="l"/>
            <a:r>
              <a:rPr lang="en-GB" b="1" dirty="0"/>
              <a:t>Learning Outcomes:</a:t>
            </a:r>
          </a:p>
          <a:p>
            <a:pPr algn="l"/>
            <a:endParaRPr lang="en-GB" b="1" dirty="0"/>
          </a:p>
          <a:p>
            <a:pPr algn="l"/>
            <a:r>
              <a:rPr lang="en-GB" dirty="0"/>
              <a:t>By the completion of this chapter, you…</a:t>
            </a:r>
          </a:p>
          <a:p>
            <a:pPr algn="l"/>
            <a:endParaRPr lang="en-GB" b="1" dirty="0"/>
          </a:p>
          <a:p>
            <a:pPr marL="285750" indent="-285750" algn="l">
              <a:buFont typeface="Wingdings" panose="05000000000000000000" pitchFamily="2" charset="2"/>
              <a:buChar char="q"/>
            </a:pPr>
            <a:r>
              <a:rPr lang="en-US" b="1" dirty="0"/>
              <a:t>Must be able </a:t>
            </a:r>
            <a:r>
              <a:rPr lang="en-US" dirty="0"/>
              <a:t>to identify common class components and techniques</a:t>
            </a:r>
          </a:p>
          <a:p>
            <a:pPr marL="285750" indent="-285750" algn="l">
              <a:buFont typeface="Wingdings" panose="05000000000000000000" pitchFamily="2" charset="2"/>
              <a:buChar char="q"/>
            </a:pPr>
            <a:r>
              <a:rPr lang="en-US" b="1" dirty="0"/>
              <a:t>Should be able </a:t>
            </a:r>
            <a:r>
              <a:rPr lang="en-US" dirty="0"/>
              <a:t>to describe function of common class components and techniques</a:t>
            </a:r>
          </a:p>
          <a:p>
            <a:pPr marL="285750" indent="-285750" algn="l">
              <a:buFont typeface="Wingdings" panose="05000000000000000000" pitchFamily="2" charset="2"/>
              <a:buChar char="q"/>
            </a:pPr>
            <a:r>
              <a:rPr lang="en-US" b="1" dirty="0"/>
              <a:t>Could be able </a:t>
            </a:r>
            <a:r>
              <a:rPr lang="en-US" dirty="0"/>
              <a:t>to identify class components  stored in memory</a:t>
            </a:r>
          </a:p>
          <a:p>
            <a:pPr marL="285750" indent="-285750" algn="l">
              <a:buFont typeface="Wingdings" panose="05000000000000000000" pitchFamily="2" charset="2"/>
              <a:buChar char="q"/>
            </a:pPr>
            <a:endParaRPr lang="en-GB" dirty="0"/>
          </a:p>
          <a:p>
            <a:pPr algn="l"/>
            <a:r>
              <a:rPr lang="en-GB" b="1" dirty="0"/>
              <a:t>Please review these learning outcomes at chapter's end.</a:t>
            </a:r>
          </a:p>
          <a:p>
            <a:pPr algn="l"/>
            <a:endParaRPr lang="en-GB" b="1" dirty="0"/>
          </a:p>
          <a:p>
            <a:pPr algn="l"/>
            <a:endParaRPr lang="en-GB" b="1" dirty="0"/>
          </a:p>
          <a:p>
            <a:pPr algn="l"/>
            <a:endParaRPr lang="en-GB" dirty="0"/>
          </a:p>
          <a:p>
            <a:pPr algn="l"/>
            <a:endParaRPr lang="en-GB" dirty="0"/>
          </a:p>
        </p:txBody>
      </p:sp>
    </p:spTree>
    <p:extLst>
      <p:ext uri="{BB962C8B-B14F-4D97-AF65-F5344CB8AC3E}">
        <p14:creationId xmlns:p14="http://schemas.microsoft.com/office/powerpoint/2010/main" val="22749411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29E8131-7C6F-0EF6-0D28-CB054067D578}"/>
              </a:ext>
            </a:extLst>
          </p:cNvPr>
          <p:cNvSpPr>
            <a:spLocks noGrp="1"/>
          </p:cNvSpPr>
          <p:nvPr>
            <p:ph type="body" sz="quarter" idx="10"/>
          </p:nvPr>
        </p:nvSpPr>
        <p:spPr/>
        <p:txBody>
          <a:bodyPr/>
          <a:lstStyle/>
          <a:p>
            <a:r>
              <a:rPr lang="en-GB" cap="none" dirty="0"/>
              <a:t>Classes and OOP</a:t>
            </a:r>
          </a:p>
        </p:txBody>
      </p:sp>
      <p:sp>
        <p:nvSpPr>
          <p:cNvPr id="4" name="TextBox 3">
            <a:extLst>
              <a:ext uri="{FF2B5EF4-FFF2-40B4-BE49-F238E27FC236}">
                <a16:creationId xmlns:a16="http://schemas.microsoft.com/office/drawing/2014/main" id="{DB77D530-AD76-5E27-EFA7-33367FFA5B1A}"/>
              </a:ext>
            </a:extLst>
          </p:cNvPr>
          <p:cNvSpPr txBox="1"/>
          <p:nvPr/>
        </p:nvSpPr>
        <p:spPr>
          <a:xfrm>
            <a:off x="4809173" y="685662"/>
            <a:ext cx="6097904" cy="4801314"/>
          </a:xfrm>
          <a:prstGeom prst="rect">
            <a:avLst/>
          </a:prstGeom>
          <a:noFill/>
        </p:spPr>
        <p:txBody>
          <a:bodyPr wrap="square">
            <a:spAutoFit/>
          </a:bodyPr>
          <a:lstStyle/>
          <a:p>
            <a:r>
              <a:rPr lang="en-US" b="1" dirty="0">
                <a:solidFill>
                  <a:srgbClr val="000000"/>
                </a:solidFill>
                <a:effectLst/>
              </a:rPr>
              <a:t>Conceptually encapsulate data with functions that act on the data (methods).</a:t>
            </a:r>
          </a:p>
          <a:p>
            <a:pPr marL="285750" indent="-285750">
              <a:buFont typeface="Arial" panose="020B0604020202020204" pitchFamily="34" charset="0"/>
              <a:buChar char="•"/>
            </a:pPr>
            <a:endParaRPr lang="en-US" b="0" dirty="0">
              <a:solidFill>
                <a:srgbClr val="000000"/>
              </a:solidFill>
              <a:effectLst/>
            </a:endParaRPr>
          </a:p>
          <a:p>
            <a:pPr marL="285750" indent="-285750">
              <a:buFont typeface="Arial" panose="020B0604020202020204" pitchFamily="34" charset="0"/>
              <a:buChar char="•"/>
            </a:pPr>
            <a:r>
              <a:rPr lang="en-US" b="0" dirty="0">
                <a:solidFill>
                  <a:srgbClr val="000000"/>
                </a:solidFill>
                <a:effectLst/>
              </a:rPr>
              <a:t>Hide data and private methods from client.</a:t>
            </a:r>
          </a:p>
          <a:p>
            <a:endParaRPr lang="en-US" b="0" dirty="0">
              <a:solidFill>
                <a:srgbClr val="000000"/>
              </a:solidFill>
              <a:effectLst/>
            </a:endParaRPr>
          </a:p>
          <a:p>
            <a:pPr marL="285750" indent="-285750">
              <a:buFont typeface="Arial" panose="020B0604020202020204" pitchFamily="34" charset="0"/>
              <a:buChar char="•"/>
            </a:pPr>
            <a:r>
              <a:rPr lang="en-US" b="0" dirty="0">
                <a:solidFill>
                  <a:srgbClr val="000000"/>
                </a:solidFill>
                <a:effectLst/>
              </a:rPr>
              <a:t>Only expose the public interface to clients.</a:t>
            </a:r>
          </a:p>
          <a:p>
            <a:endParaRPr lang="en-US" b="0" dirty="0">
              <a:solidFill>
                <a:srgbClr val="000000"/>
              </a:solidFill>
              <a:effectLst/>
            </a:endParaRPr>
          </a:p>
          <a:p>
            <a:br>
              <a:rPr lang="en-US" b="0" dirty="0">
                <a:solidFill>
                  <a:srgbClr val="000000"/>
                </a:solidFill>
                <a:effectLst/>
              </a:rPr>
            </a:br>
            <a:r>
              <a:rPr lang="en-US" b="1" dirty="0">
                <a:solidFill>
                  <a:srgbClr val="000000"/>
                </a:solidFill>
                <a:effectLst/>
              </a:rPr>
              <a:t>Implemented in memory as:</a:t>
            </a:r>
          </a:p>
          <a:p>
            <a:endParaRPr lang="en-US" dirty="0">
              <a:solidFill>
                <a:srgbClr val="000000"/>
              </a:solidFill>
            </a:endParaRPr>
          </a:p>
          <a:p>
            <a:pPr marL="285750" indent="-285750">
              <a:buFont typeface="Arial" panose="020B0604020202020204" pitchFamily="34" charset="0"/>
              <a:buChar char="•"/>
            </a:pPr>
            <a:r>
              <a:rPr lang="en-US" b="0" dirty="0">
                <a:solidFill>
                  <a:srgbClr val="000000"/>
                </a:solidFill>
                <a:effectLst/>
              </a:rPr>
              <a:t>objects only consist of their data (and possibly a v-pointer)</a:t>
            </a:r>
          </a:p>
          <a:p>
            <a:pPr marL="285750" indent="-285750">
              <a:buFont typeface="Arial" panose="020B0604020202020204" pitchFamily="34" charset="0"/>
              <a:buChar char="•"/>
            </a:pPr>
            <a:endParaRPr lang="en-US" dirty="0">
              <a:solidFill>
                <a:srgbClr val="000000"/>
              </a:solidFill>
            </a:endParaRPr>
          </a:p>
          <a:p>
            <a:pPr marL="285750" indent="-285750">
              <a:buFont typeface="Arial" panose="020B0604020202020204" pitchFamily="34" charset="0"/>
              <a:buChar char="•"/>
            </a:pPr>
            <a:r>
              <a:rPr lang="en-US" b="0" dirty="0">
                <a:solidFill>
                  <a:srgbClr val="000000"/>
                </a:solidFill>
                <a:effectLst/>
              </a:rPr>
              <a:t>all member functions are made global and placed in static-storage (code-block).</a:t>
            </a:r>
          </a:p>
          <a:p>
            <a:pPr marL="285750" indent="-285750">
              <a:buFont typeface="Arial" panose="020B0604020202020204" pitchFamily="34" charset="0"/>
              <a:buChar char="•"/>
            </a:pPr>
            <a:endParaRPr lang="en-US" dirty="0">
              <a:solidFill>
                <a:srgbClr val="000000"/>
              </a:solidFill>
            </a:endParaRPr>
          </a:p>
          <a:p>
            <a:pPr marL="285750" indent="-285750">
              <a:buFont typeface="Arial" panose="020B0604020202020204" pitchFamily="34" charset="0"/>
              <a:buChar char="•"/>
            </a:pPr>
            <a:r>
              <a:rPr lang="en-US" b="0" dirty="0">
                <a:solidFill>
                  <a:srgbClr val="000000"/>
                </a:solidFill>
                <a:effectLst/>
              </a:rPr>
              <a:t>Compiler limits access to those global functions.</a:t>
            </a:r>
          </a:p>
        </p:txBody>
      </p:sp>
    </p:spTree>
    <p:extLst>
      <p:ext uri="{BB962C8B-B14F-4D97-AF65-F5344CB8AC3E}">
        <p14:creationId xmlns:p14="http://schemas.microsoft.com/office/powerpoint/2010/main" val="15031851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29E8131-7C6F-0EF6-0D28-CB054067D578}"/>
              </a:ext>
            </a:extLst>
          </p:cNvPr>
          <p:cNvSpPr>
            <a:spLocks noGrp="1"/>
          </p:cNvSpPr>
          <p:nvPr>
            <p:ph type="body" sz="quarter" idx="10"/>
          </p:nvPr>
        </p:nvSpPr>
        <p:spPr/>
        <p:txBody>
          <a:bodyPr/>
          <a:lstStyle/>
          <a:p>
            <a:r>
              <a:rPr lang="en-GB" cap="none" dirty="0"/>
              <a:t>Constructors</a:t>
            </a:r>
          </a:p>
        </p:txBody>
      </p:sp>
      <p:sp>
        <p:nvSpPr>
          <p:cNvPr id="9" name="TextBox 8">
            <a:extLst>
              <a:ext uri="{FF2B5EF4-FFF2-40B4-BE49-F238E27FC236}">
                <a16:creationId xmlns:a16="http://schemas.microsoft.com/office/drawing/2014/main" id="{F137C26B-2F51-6BE1-9248-CF771C2BBC0C}"/>
              </a:ext>
            </a:extLst>
          </p:cNvPr>
          <p:cNvSpPr txBox="1"/>
          <p:nvPr/>
        </p:nvSpPr>
        <p:spPr>
          <a:xfrm>
            <a:off x="4441216" y="562552"/>
            <a:ext cx="6887184" cy="2800767"/>
          </a:xfrm>
          <a:prstGeom prst="rect">
            <a:avLst/>
          </a:prstGeom>
          <a:solidFill>
            <a:srgbClr val="000000"/>
          </a:solidFill>
        </p:spPr>
        <p:txBody>
          <a:bodyPr wrap="square">
            <a:spAutoFit/>
          </a:bodyPr>
          <a:lstStyle/>
          <a:p>
            <a:r>
              <a:rPr lang="en-US" sz="1600" b="0" dirty="0">
                <a:solidFill>
                  <a:srgbClr val="569CD6"/>
                </a:solidFill>
                <a:effectLst/>
                <a:latin typeface="Consolas" panose="020B0609020204030204" pitchFamily="49" charset="0"/>
              </a:rPr>
              <a:t>class</a:t>
            </a:r>
            <a:r>
              <a:rPr lang="en-US" sz="1600" b="0" dirty="0">
                <a:solidFill>
                  <a:srgbClr val="FFFFFF"/>
                </a:solidFill>
                <a:effectLst/>
                <a:latin typeface="Consolas" panose="020B0609020204030204" pitchFamily="49" charset="0"/>
              </a:rPr>
              <a:t> </a:t>
            </a:r>
            <a:r>
              <a:rPr lang="en-US" sz="1600" b="0" dirty="0">
                <a:solidFill>
                  <a:srgbClr val="4EC9B0"/>
                </a:solidFill>
                <a:effectLst/>
                <a:latin typeface="Consolas" panose="020B0609020204030204" pitchFamily="49" charset="0"/>
              </a:rPr>
              <a:t>Drink</a:t>
            </a:r>
            <a:r>
              <a:rPr lang="en-US" sz="1600" b="0" dirty="0">
                <a:solidFill>
                  <a:srgbClr val="FFFFFF"/>
                </a:solidFill>
                <a:effectLst/>
                <a:latin typeface="Consolas" panose="020B0609020204030204" pitchFamily="49" charset="0"/>
              </a:rPr>
              <a:t> {</a:t>
            </a:r>
          </a:p>
          <a:p>
            <a:r>
              <a:rPr lang="en-US" sz="1600" b="0" dirty="0">
                <a:solidFill>
                  <a:srgbClr val="569CD6"/>
                </a:solidFill>
                <a:effectLst/>
                <a:latin typeface="Consolas" panose="020B0609020204030204" pitchFamily="49" charset="0"/>
              </a:rPr>
              <a:t>public:</a:t>
            </a:r>
            <a:endParaRPr lang="en-US" sz="1600" b="0" dirty="0">
              <a:solidFill>
                <a:srgbClr val="FFFFFF"/>
              </a:solidFill>
              <a:effectLst/>
              <a:latin typeface="Consolas" panose="020B0609020204030204" pitchFamily="49" charset="0"/>
            </a:endParaRPr>
          </a:p>
          <a:p>
            <a:r>
              <a:rPr lang="en-US" sz="1600" b="0" dirty="0">
                <a:solidFill>
                  <a:srgbClr val="FFFFFF"/>
                </a:solidFill>
                <a:effectLst/>
                <a:latin typeface="Consolas" panose="020B0609020204030204" pitchFamily="49" charset="0"/>
              </a:rPr>
              <a:t>    </a:t>
            </a:r>
            <a:r>
              <a:rPr lang="en-US" sz="1600" b="0" dirty="0">
                <a:solidFill>
                  <a:srgbClr val="DCDCAA"/>
                </a:solidFill>
                <a:effectLst/>
                <a:latin typeface="Consolas" panose="020B0609020204030204" pitchFamily="49" charset="0"/>
              </a:rPr>
              <a:t>Drink</a:t>
            </a:r>
            <a:r>
              <a:rPr lang="en-US" sz="1600" b="0" dirty="0">
                <a:solidFill>
                  <a:srgbClr val="FFFFFF"/>
                </a:solidFill>
                <a:effectLst/>
                <a:latin typeface="Consolas" panose="020B0609020204030204" pitchFamily="49" charset="0"/>
              </a:rPr>
              <a:t>(</a:t>
            </a:r>
            <a:r>
              <a:rPr lang="en-US" sz="1600" b="0" dirty="0">
                <a:solidFill>
                  <a:srgbClr val="569CD6"/>
                </a:solidFill>
                <a:effectLst/>
                <a:latin typeface="Consolas" panose="020B0609020204030204" pitchFamily="49" charset="0"/>
              </a:rPr>
              <a:t>const</a:t>
            </a:r>
            <a:r>
              <a:rPr lang="en-US" sz="1600" b="0" dirty="0">
                <a:solidFill>
                  <a:srgbClr val="FFFFFF"/>
                </a:solidFill>
                <a:effectLst/>
                <a:latin typeface="Consolas" panose="020B0609020204030204" pitchFamily="49" charset="0"/>
              </a:rPr>
              <a:t> </a:t>
            </a:r>
            <a:r>
              <a:rPr lang="en-US" sz="1600" b="0" dirty="0">
                <a:solidFill>
                  <a:srgbClr val="569CD6"/>
                </a:solidFill>
                <a:effectLst/>
                <a:latin typeface="Consolas" panose="020B0609020204030204" pitchFamily="49" charset="0"/>
              </a:rPr>
              <a:t>char*</a:t>
            </a:r>
            <a:r>
              <a:rPr lang="en-US" sz="1600" b="0" dirty="0">
                <a:solidFill>
                  <a:srgbClr val="FFFFFF"/>
                </a:solidFill>
                <a:effectLst/>
                <a:latin typeface="Consolas" panose="020B0609020204030204" pitchFamily="49" charset="0"/>
              </a:rPr>
              <a:t> </a:t>
            </a:r>
            <a:r>
              <a:rPr lang="en-US" sz="1600" b="0" dirty="0">
                <a:solidFill>
                  <a:srgbClr val="9CDCFE"/>
                </a:solidFill>
                <a:effectLst/>
                <a:latin typeface="Consolas" panose="020B0609020204030204" pitchFamily="49" charset="0"/>
              </a:rPr>
              <a:t>name</a:t>
            </a:r>
            <a:r>
              <a:rPr lang="en-US" sz="1600" b="0" dirty="0">
                <a:solidFill>
                  <a:srgbClr val="FFFFFF"/>
                </a:solidFill>
                <a:effectLst/>
                <a:latin typeface="Consolas" panose="020B0609020204030204" pitchFamily="49" charset="0"/>
              </a:rPr>
              <a:t>, </a:t>
            </a:r>
            <a:r>
              <a:rPr lang="en-US" sz="1600" b="0" dirty="0">
                <a:solidFill>
                  <a:srgbClr val="569CD6"/>
                </a:solidFill>
                <a:effectLst/>
                <a:latin typeface="Consolas" panose="020B0609020204030204" pitchFamily="49" charset="0"/>
              </a:rPr>
              <a:t>int</a:t>
            </a:r>
            <a:r>
              <a:rPr lang="en-US" sz="1600" b="0" dirty="0">
                <a:solidFill>
                  <a:srgbClr val="FFFFFF"/>
                </a:solidFill>
                <a:effectLst/>
                <a:latin typeface="Consolas" panose="020B0609020204030204" pitchFamily="49" charset="0"/>
              </a:rPr>
              <a:t> </a:t>
            </a:r>
            <a:r>
              <a:rPr lang="en-US" sz="1600" b="0" dirty="0">
                <a:solidFill>
                  <a:srgbClr val="9CDCFE"/>
                </a:solidFill>
                <a:effectLst/>
                <a:latin typeface="Consolas" panose="020B0609020204030204" pitchFamily="49" charset="0"/>
              </a:rPr>
              <a:t>volume</a:t>
            </a:r>
            <a:r>
              <a:rPr lang="en-US" sz="1600" b="0" dirty="0">
                <a:solidFill>
                  <a:srgbClr val="FFFFFF"/>
                </a:solidFill>
                <a:effectLst/>
                <a:latin typeface="Consolas" panose="020B0609020204030204" pitchFamily="49" charset="0"/>
              </a:rPr>
              <a:t>)</a:t>
            </a:r>
          </a:p>
          <a:p>
            <a:r>
              <a:rPr lang="en-US" sz="1600" b="0" dirty="0">
                <a:solidFill>
                  <a:srgbClr val="FFFFFF"/>
                </a:solidFill>
                <a:effectLst/>
                <a:latin typeface="Consolas" panose="020B0609020204030204" pitchFamily="49" charset="0"/>
              </a:rPr>
              <a:t>    : </a:t>
            </a:r>
            <a:r>
              <a:rPr lang="en-US" sz="1600" b="0" dirty="0">
                <a:solidFill>
                  <a:srgbClr val="DCDCAA"/>
                </a:solidFill>
                <a:effectLst/>
                <a:latin typeface="Consolas" panose="020B0609020204030204" pitchFamily="49" charset="0"/>
              </a:rPr>
              <a:t>_name</a:t>
            </a:r>
            <a:r>
              <a:rPr lang="en-US" sz="1600" b="0" dirty="0">
                <a:solidFill>
                  <a:srgbClr val="FFFFFF"/>
                </a:solidFill>
                <a:effectLst/>
                <a:latin typeface="Consolas" panose="020B0609020204030204" pitchFamily="49" charset="0"/>
              </a:rPr>
              <a:t>(name)</a:t>
            </a:r>
          </a:p>
          <a:p>
            <a:r>
              <a:rPr lang="en-US" sz="1600" b="0" dirty="0">
                <a:solidFill>
                  <a:srgbClr val="FFFFFF"/>
                </a:solidFill>
                <a:effectLst/>
                <a:latin typeface="Consolas" panose="020B0609020204030204" pitchFamily="49" charset="0"/>
              </a:rPr>
              <a:t>    , </a:t>
            </a:r>
            <a:r>
              <a:rPr lang="en-US" sz="1600" b="0" dirty="0">
                <a:solidFill>
                  <a:srgbClr val="DCDCAA"/>
                </a:solidFill>
                <a:effectLst/>
                <a:latin typeface="Consolas" panose="020B0609020204030204" pitchFamily="49" charset="0"/>
              </a:rPr>
              <a:t>_volume</a:t>
            </a:r>
            <a:r>
              <a:rPr lang="en-US" sz="1600" b="0" dirty="0">
                <a:solidFill>
                  <a:srgbClr val="FFFFFF"/>
                </a:solidFill>
                <a:effectLst/>
                <a:latin typeface="Consolas" panose="020B0609020204030204" pitchFamily="49" charset="0"/>
              </a:rPr>
              <a:t>(volume)</a:t>
            </a:r>
          </a:p>
          <a:p>
            <a:r>
              <a:rPr lang="en-US" sz="1600" b="0" dirty="0">
                <a:solidFill>
                  <a:srgbClr val="FFFFFF"/>
                </a:solidFill>
                <a:effectLst/>
                <a:latin typeface="Consolas" panose="020B0609020204030204" pitchFamily="49" charset="0"/>
              </a:rPr>
              <a:t>    {}</a:t>
            </a:r>
          </a:p>
          <a:p>
            <a:r>
              <a:rPr lang="en-US" sz="1600" b="0" dirty="0">
                <a:solidFill>
                  <a:srgbClr val="FFC000"/>
                </a:solidFill>
                <a:effectLst/>
                <a:latin typeface="Consolas" panose="020B0609020204030204" pitchFamily="49" charset="0"/>
              </a:rPr>
              <a:t>...</a:t>
            </a:r>
          </a:p>
          <a:p>
            <a:r>
              <a:rPr lang="en-US" sz="1600" b="0" dirty="0">
                <a:solidFill>
                  <a:srgbClr val="569CD6"/>
                </a:solidFill>
                <a:effectLst/>
                <a:latin typeface="Consolas" panose="020B0609020204030204" pitchFamily="49" charset="0"/>
              </a:rPr>
              <a:t>private:</a:t>
            </a:r>
            <a:endParaRPr lang="en-US" sz="1600" b="0" dirty="0">
              <a:solidFill>
                <a:srgbClr val="FFFFFF"/>
              </a:solidFill>
              <a:effectLst/>
              <a:latin typeface="Consolas" panose="020B0609020204030204" pitchFamily="49" charset="0"/>
            </a:endParaRPr>
          </a:p>
          <a:p>
            <a:r>
              <a:rPr lang="en-US" sz="1600" b="0" dirty="0">
                <a:solidFill>
                  <a:srgbClr val="FFFFFF"/>
                </a:solidFill>
                <a:effectLst/>
                <a:latin typeface="Consolas" panose="020B0609020204030204" pitchFamily="49" charset="0"/>
              </a:rPr>
              <a:t>    </a:t>
            </a:r>
            <a:r>
              <a:rPr lang="en-US" sz="1600" b="0" dirty="0">
                <a:solidFill>
                  <a:srgbClr val="569CD6"/>
                </a:solidFill>
                <a:effectLst/>
                <a:latin typeface="Consolas" panose="020B0609020204030204" pitchFamily="49" charset="0"/>
              </a:rPr>
              <a:t>const</a:t>
            </a:r>
            <a:r>
              <a:rPr lang="en-US" sz="1600" b="0" dirty="0">
                <a:solidFill>
                  <a:srgbClr val="FFFFFF"/>
                </a:solidFill>
                <a:effectLst/>
                <a:latin typeface="Consolas" panose="020B0609020204030204" pitchFamily="49" charset="0"/>
              </a:rPr>
              <a:t> </a:t>
            </a:r>
            <a:r>
              <a:rPr lang="en-US" sz="1600" b="0" dirty="0">
                <a:solidFill>
                  <a:srgbClr val="4EC9B0"/>
                </a:solidFill>
                <a:effectLst/>
                <a:latin typeface="Consolas" panose="020B0609020204030204" pitchFamily="49" charset="0"/>
              </a:rPr>
              <a:t>std</a:t>
            </a:r>
            <a:r>
              <a:rPr lang="en-US" sz="1600" b="0" dirty="0">
                <a:solidFill>
                  <a:srgbClr val="FFFFFF"/>
                </a:solidFill>
                <a:effectLst/>
                <a:latin typeface="Consolas" panose="020B0609020204030204" pitchFamily="49" charset="0"/>
              </a:rPr>
              <a:t>::string _name;</a:t>
            </a:r>
          </a:p>
          <a:p>
            <a:r>
              <a:rPr lang="en-US" sz="1600" b="0" dirty="0">
                <a:solidFill>
                  <a:srgbClr val="FFFFFF"/>
                </a:solidFill>
                <a:effectLst/>
                <a:latin typeface="Consolas" panose="020B0609020204030204" pitchFamily="49" charset="0"/>
              </a:rPr>
              <a:t>    </a:t>
            </a:r>
            <a:r>
              <a:rPr lang="en-US" sz="1600" b="0" dirty="0">
                <a:solidFill>
                  <a:srgbClr val="569CD6"/>
                </a:solidFill>
                <a:effectLst/>
                <a:latin typeface="Consolas" panose="020B0609020204030204" pitchFamily="49" charset="0"/>
              </a:rPr>
              <a:t>int</a:t>
            </a:r>
            <a:r>
              <a:rPr lang="en-US" sz="1600" b="0" dirty="0">
                <a:solidFill>
                  <a:srgbClr val="FFFFFF"/>
                </a:solidFill>
                <a:effectLst/>
                <a:latin typeface="Consolas" panose="020B0609020204030204" pitchFamily="49" charset="0"/>
              </a:rPr>
              <a:t> _volume;</a:t>
            </a:r>
          </a:p>
          <a:p>
            <a:r>
              <a:rPr lang="en-US" sz="1600" b="0" dirty="0">
                <a:solidFill>
                  <a:srgbClr val="FFFFFF"/>
                </a:solidFill>
                <a:effectLst/>
                <a:latin typeface="Consolas" panose="020B0609020204030204" pitchFamily="49" charset="0"/>
              </a:rPr>
              <a:t>};</a:t>
            </a:r>
          </a:p>
        </p:txBody>
      </p:sp>
      <p:pic>
        <p:nvPicPr>
          <p:cNvPr id="1028" name="Picture 4">
            <a:extLst>
              <a:ext uri="{FF2B5EF4-FFF2-40B4-BE49-F238E27FC236}">
                <a16:creationId xmlns:a16="http://schemas.microsoft.com/office/drawing/2014/main" id="{E6541453-C1B8-3626-B01F-5DB5C2FD95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26825" y="562552"/>
            <a:ext cx="409575" cy="46041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C50E4DA2-2B68-85B5-5CC7-E9B10BAF3DC6}"/>
              </a:ext>
            </a:extLst>
          </p:cNvPr>
          <p:cNvSpPr txBox="1"/>
          <p:nvPr/>
        </p:nvSpPr>
        <p:spPr>
          <a:xfrm>
            <a:off x="4340542" y="3546028"/>
            <a:ext cx="6987857" cy="1200329"/>
          </a:xfrm>
          <a:prstGeom prst="rect">
            <a:avLst/>
          </a:prstGeom>
          <a:noFill/>
        </p:spPr>
        <p:txBody>
          <a:bodyPr wrap="square">
            <a:spAutoFit/>
          </a:bodyPr>
          <a:lstStyle/>
          <a:p>
            <a:pPr marL="285750" indent="-285750">
              <a:buFont typeface="Arial" panose="020B0604020202020204" pitchFamily="34" charset="0"/>
              <a:buChar char="•"/>
            </a:pPr>
            <a:r>
              <a:rPr lang="en-US" b="1" dirty="0">
                <a:effectLst/>
              </a:rPr>
              <a:t>MIL</a:t>
            </a:r>
            <a:r>
              <a:rPr lang="en-US" b="0" dirty="0">
                <a:effectLst/>
              </a:rPr>
              <a:t> vs. constructor body</a:t>
            </a:r>
          </a:p>
          <a:p>
            <a:pPr marL="285750" indent="-285750">
              <a:buFont typeface="Arial" panose="020B0604020202020204" pitchFamily="34" charset="0"/>
              <a:buChar char="•"/>
            </a:pPr>
            <a:r>
              <a:rPr lang="en-US" b="0" dirty="0">
                <a:effectLst/>
              </a:rPr>
              <a:t>Initialization &amp; destruction order</a:t>
            </a:r>
          </a:p>
          <a:p>
            <a:pPr marL="285750" indent="-285750">
              <a:buFont typeface="Arial" panose="020B0604020202020204" pitchFamily="34" charset="0"/>
              <a:buChar char="•"/>
            </a:pPr>
            <a:r>
              <a:rPr lang="en-US" b="0" dirty="0">
                <a:effectLst/>
              </a:rPr>
              <a:t>How does </a:t>
            </a:r>
            <a:r>
              <a:rPr lang="en-US" b="0" dirty="0">
                <a:effectLst/>
                <a:latin typeface="Consolas" panose="020B0609020204030204" pitchFamily="49" charset="0"/>
              </a:rPr>
              <a:t>_name </a:t>
            </a:r>
            <a:r>
              <a:rPr lang="en-US" b="0" dirty="0">
                <a:effectLst/>
              </a:rPr>
              <a:t>get cleaned-up?</a:t>
            </a:r>
          </a:p>
          <a:p>
            <a:pPr marL="285750" indent="-285750">
              <a:buFont typeface="Arial" panose="020B0604020202020204" pitchFamily="34" charset="0"/>
              <a:buChar char="•"/>
            </a:pPr>
            <a:r>
              <a:rPr lang="en-US" b="0" dirty="0">
                <a:effectLst/>
              </a:rPr>
              <a:t>Common 'Python' naming convention, i.e. </a:t>
            </a:r>
            <a:r>
              <a:rPr lang="en-US" b="0" dirty="0" err="1">
                <a:effectLst/>
              </a:rPr>
              <a:t>TitleCase</a:t>
            </a:r>
            <a:endParaRPr lang="en-US" b="0" dirty="0">
              <a:effectLst/>
            </a:endParaRPr>
          </a:p>
        </p:txBody>
      </p:sp>
    </p:spTree>
    <p:extLst>
      <p:ext uri="{BB962C8B-B14F-4D97-AF65-F5344CB8AC3E}">
        <p14:creationId xmlns:p14="http://schemas.microsoft.com/office/powerpoint/2010/main" val="36050360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29E8131-7C6F-0EF6-0D28-CB054067D578}"/>
              </a:ext>
            </a:extLst>
          </p:cNvPr>
          <p:cNvSpPr>
            <a:spLocks noGrp="1"/>
          </p:cNvSpPr>
          <p:nvPr>
            <p:ph type="body" sz="quarter" idx="10"/>
          </p:nvPr>
        </p:nvSpPr>
        <p:spPr/>
        <p:txBody>
          <a:bodyPr/>
          <a:lstStyle/>
          <a:p>
            <a:r>
              <a:rPr lang="en-GB" cap="none" dirty="0"/>
              <a:t>Query Member Functions</a:t>
            </a:r>
          </a:p>
        </p:txBody>
      </p:sp>
      <p:sp>
        <p:nvSpPr>
          <p:cNvPr id="9" name="TextBox 8">
            <a:extLst>
              <a:ext uri="{FF2B5EF4-FFF2-40B4-BE49-F238E27FC236}">
                <a16:creationId xmlns:a16="http://schemas.microsoft.com/office/drawing/2014/main" id="{F137C26B-2F51-6BE1-9248-CF771C2BBC0C}"/>
              </a:ext>
            </a:extLst>
          </p:cNvPr>
          <p:cNvSpPr txBox="1"/>
          <p:nvPr/>
        </p:nvSpPr>
        <p:spPr>
          <a:xfrm>
            <a:off x="4441216" y="562552"/>
            <a:ext cx="6887184" cy="1323439"/>
          </a:xfrm>
          <a:prstGeom prst="rect">
            <a:avLst/>
          </a:prstGeom>
          <a:solidFill>
            <a:srgbClr val="000000"/>
          </a:solidFill>
        </p:spPr>
        <p:txBody>
          <a:bodyPr wrap="square">
            <a:spAutoFit/>
          </a:bodyPr>
          <a:lstStyle/>
          <a:p>
            <a:r>
              <a:rPr lang="en-US" sz="1600" b="0" dirty="0">
                <a:solidFill>
                  <a:srgbClr val="569CD6"/>
                </a:solidFill>
                <a:effectLst/>
                <a:latin typeface="Consolas" panose="020B0609020204030204" pitchFamily="49" charset="0"/>
              </a:rPr>
              <a:t>class</a:t>
            </a:r>
            <a:r>
              <a:rPr lang="en-US" sz="1600" b="0" dirty="0">
                <a:solidFill>
                  <a:srgbClr val="FFFFFF"/>
                </a:solidFill>
                <a:effectLst/>
                <a:latin typeface="Consolas" panose="020B0609020204030204" pitchFamily="49" charset="0"/>
              </a:rPr>
              <a:t> </a:t>
            </a:r>
            <a:r>
              <a:rPr lang="en-US" sz="1600" b="0" dirty="0">
                <a:solidFill>
                  <a:srgbClr val="4EC9B0"/>
                </a:solidFill>
                <a:effectLst/>
                <a:latin typeface="Consolas" panose="020B0609020204030204" pitchFamily="49" charset="0"/>
              </a:rPr>
              <a:t>Drink</a:t>
            </a:r>
            <a:r>
              <a:rPr lang="en-US" sz="1600" b="0" dirty="0">
                <a:solidFill>
                  <a:srgbClr val="FFFFFF"/>
                </a:solidFill>
                <a:effectLst/>
                <a:latin typeface="Consolas" panose="020B0609020204030204" pitchFamily="49" charset="0"/>
              </a:rPr>
              <a:t> {</a:t>
            </a:r>
          </a:p>
          <a:p>
            <a:r>
              <a:rPr lang="en-US" sz="1600" b="0" dirty="0">
                <a:solidFill>
                  <a:srgbClr val="569CD6"/>
                </a:solidFill>
                <a:effectLst/>
                <a:latin typeface="Consolas" panose="020B0609020204030204" pitchFamily="49" charset="0"/>
              </a:rPr>
              <a:t>public:</a:t>
            </a:r>
            <a:endParaRPr lang="en-US" sz="1600" b="0" dirty="0">
              <a:solidFill>
                <a:srgbClr val="FFFFFF"/>
              </a:solidFill>
              <a:effectLst/>
              <a:latin typeface="Consolas" panose="020B0609020204030204" pitchFamily="49" charset="0"/>
            </a:endParaRPr>
          </a:p>
          <a:p>
            <a:r>
              <a:rPr lang="en-US" sz="1600" b="0" dirty="0">
                <a:solidFill>
                  <a:srgbClr val="7CA668"/>
                </a:solidFill>
                <a:effectLst/>
                <a:latin typeface="Consolas" panose="020B0609020204030204" pitchFamily="49" charset="0"/>
              </a:rPr>
              <a:t>    // queries</a:t>
            </a:r>
            <a:endParaRPr lang="en-US" sz="1600" b="0" dirty="0">
              <a:solidFill>
                <a:srgbClr val="FFFFFF"/>
              </a:solidFill>
              <a:effectLst/>
              <a:latin typeface="Consolas" panose="020B0609020204030204" pitchFamily="49" charset="0"/>
            </a:endParaRPr>
          </a:p>
          <a:p>
            <a:r>
              <a:rPr lang="en-US" sz="1600" b="0" dirty="0">
                <a:solidFill>
                  <a:srgbClr val="FFFFFF"/>
                </a:solidFill>
                <a:effectLst/>
                <a:latin typeface="Consolas" panose="020B0609020204030204" pitchFamily="49" charset="0"/>
              </a:rPr>
              <a:t>    </a:t>
            </a:r>
            <a:r>
              <a:rPr lang="en-US" sz="1600" b="0" dirty="0">
                <a:solidFill>
                  <a:srgbClr val="4EC9B0"/>
                </a:solidFill>
                <a:effectLst/>
                <a:latin typeface="Consolas" panose="020B0609020204030204" pitchFamily="49" charset="0"/>
              </a:rPr>
              <a:t>std</a:t>
            </a:r>
            <a:r>
              <a:rPr lang="en-US" sz="1600" b="0" dirty="0">
                <a:solidFill>
                  <a:srgbClr val="FFFFFF"/>
                </a:solidFill>
                <a:effectLst/>
                <a:latin typeface="Consolas" panose="020B0609020204030204" pitchFamily="49" charset="0"/>
              </a:rPr>
              <a:t>::</a:t>
            </a:r>
            <a:r>
              <a:rPr lang="en-US" sz="1600" b="0" dirty="0" err="1">
                <a:solidFill>
                  <a:srgbClr val="4EC9B0"/>
                </a:solidFill>
                <a:effectLst/>
                <a:latin typeface="Consolas" panose="020B0609020204030204" pitchFamily="49" charset="0"/>
              </a:rPr>
              <a:t>string_view</a:t>
            </a:r>
            <a:r>
              <a:rPr lang="en-US" sz="1600" b="0" dirty="0">
                <a:solidFill>
                  <a:srgbClr val="FFFFFF"/>
                </a:solidFill>
                <a:effectLst/>
                <a:latin typeface="Consolas" panose="020B0609020204030204" pitchFamily="49" charset="0"/>
              </a:rPr>
              <a:t> </a:t>
            </a:r>
            <a:r>
              <a:rPr lang="en-US" sz="1600" b="0" dirty="0">
                <a:solidFill>
                  <a:srgbClr val="DCDCAA"/>
                </a:solidFill>
                <a:effectLst/>
                <a:latin typeface="Consolas" panose="020B0609020204030204" pitchFamily="49" charset="0"/>
              </a:rPr>
              <a:t>name</a:t>
            </a:r>
            <a:r>
              <a:rPr lang="en-US" sz="1600" b="0" dirty="0">
                <a:solidFill>
                  <a:srgbClr val="FFFFFF"/>
                </a:solidFill>
                <a:effectLst/>
                <a:latin typeface="Consolas" panose="020B0609020204030204" pitchFamily="49" charset="0"/>
              </a:rPr>
              <a:t>() </a:t>
            </a:r>
            <a:r>
              <a:rPr lang="en-US" sz="1600" b="0" dirty="0">
                <a:solidFill>
                  <a:srgbClr val="569CD6"/>
                </a:solidFill>
                <a:effectLst/>
                <a:latin typeface="Consolas" panose="020B0609020204030204" pitchFamily="49" charset="0"/>
              </a:rPr>
              <a:t>const</a:t>
            </a:r>
            <a:r>
              <a:rPr lang="en-US" sz="1600" b="0" dirty="0">
                <a:solidFill>
                  <a:srgbClr val="FFFFFF"/>
                </a:solidFill>
                <a:effectLst/>
                <a:latin typeface="Consolas" panose="020B0609020204030204" pitchFamily="49" charset="0"/>
              </a:rPr>
              <a:t> { </a:t>
            </a:r>
            <a:r>
              <a:rPr lang="en-US" sz="1600" b="0" dirty="0">
                <a:solidFill>
                  <a:srgbClr val="C586C0"/>
                </a:solidFill>
                <a:effectLst/>
                <a:latin typeface="Consolas" panose="020B0609020204030204" pitchFamily="49" charset="0"/>
              </a:rPr>
              <a:t>return</a:t>
            </a:r>
            <a:r>
              <a:rPr lang="en-US" sz="1600" b="0" dirty="0">
                <a:solidFill>
                  <a:srgbClr val="FFFFFF"/>
                </a:solidFill>
                <a:effectLst/>
                <a:latin typeface="Consolas" panose="020B0609020204030204" pitchFamily="49" charset="0"/>
              </a:rPr>
              <a:t> _name; }</a:t>
            </a:r>
          </a:p>
          <a:p>
            <a:r>
              <a:rPr lang="en-US" sz="1600" b="0" dirty="0">
                <a:solidFill>
                  <a:srgbClr val="FFFFFF"/>
                </a:solidFill>
                <a:effectLst/>
                <a:latin typeface="Consolas" panose="020B0609020204030204" pitchFamily="49" charset="0"/>
              </a:rPr>
              <a:t>    </a:t>
            </a:r>
            <a:r>
              <a:rPr lang="en-US" sz="1600" b="0" dirty="0">
                <a:solidFill>
                  <a:srgbClr val="569CD6"/>
                </a:solidFill>
                <a:effectLst/>
                <a:latin typeface="Consolas" panose="020B0609020204030204" pitchFamily="49" charset="0"/>
              </a:rPr>
              <a:t>int</a:t>
            </a:r>
            <a:r>
              <a:rPr lang="en-US" sz="1600" b="0" dirty="0">
                <a:solidFill>
                  <a:srgbClr val="FFFFFF"/>
                </a:solidFill>
                <a:effectLst/>
                <a:latin typeface="Consolas" panose="020B0609020204030204" pitchFamily="49" charset="0"/>
              </a:rPr>
              <a:t> </a:t>
            </a:r>
            <a:r>
              <a:rPr lang="en-US" sz="1600" b="0" dirty="0" err="1">
                <a:solidFill>
                  <a:srgbClr val="DCDCAA"/>
                </a:solidFill>
                <a:effectLst/>
                <a:latin typeface="Consolas" panose="020B0609020204030204" pitchFamily="49" charset="0"/>
              </a:rPr>
              <a:t>amount_left</a:t>
            </a:r>
            <a:r>
              <a:rPr lang="en-US" sz="1600" b="0" dirty="0">
                <a:solidFill>
                  <a:srgbClr val="FFFFFF"/>
                </a:solidFill>
                <a:effectLst/>
                <a:latin typeface="Consolas" panose="020B0609020204030204" pitchFamily="49" charset="0"/>
              </a:rPr>
              <a:t>() </a:t>
            </a:r>
            <a:r>
              <a:rPr lang="en-US" sz="1600" b="0" dirty="0">
                <a:solidFill>
                  <a:srgbClr val="569CD6"/>
                </a:solidFill>
                <a:effectLst/>
                <a:latin typeface="Consolas" panose="020B0609020204030204" pitchFamily="49" charset="0"/>
              </a:rPr>
              <a:t>const</a:t>
            </a:r>
            <a:r>
              <a:rPr lang="en-US" sz="1600" b="0" dirty="0">
                <a:solidFill>
                  <a:srgbClr val="FFFFFF"/>
                </a:solidFill>
                <a:effectLst/>
                <a:latin typeface="Consolas" panose="020B0609020204030204" pitchFamily="49" charset="0"/>
              </a:rPr>
              <a:t> { </a:t>
            </a:r>
            <a:r>
              <a:rPr lang="en-US" sz="1600" b="0" dirty="0">
                <a:solidFill>
                  <a:srgbClr val="C586C0"/>
                </a:solidFill>
                <a:effectLst/>
                <a:latin typeface="Consolas" panose="020B0609020204030204" pitchFamily="49" charset="0"/>
              </a:rPr>
              <a:t>return</a:t>
            </a:r>
            <a:r>
              <a:rPr lang="en-US" sz="1600" b="0" dirty="0">
                <a:solidFill>
                  <a:srgbClr val="FFFFFF"/>
                </a:solidFill>
                <a:effectLst/>
                <a:latin typeface="Consolas" panose="020B0609020204030204" pitchFamily="49" charset="0"/>
              </a:rPr>
              <a:t> _volume; }</a:t>
            </a:r>
          </a:p>
        </p:txBody>
      </p:sp>
      <p:pic>
        <p:nvPicPr>
          <p:cNvPr id="1028" name="Picture 4">
            <a:extLst>
              <a:ext uri="{FF2B5EF4-FFF2-40B4-BE49-F238E27FC236}">
                <a16:creationId xmlns:a16="http://schemas.microsoft.com/office/drawing/2014/main" id="{E6541453-C1B8-3626-B01F-5DB5C2FD95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26825" y="562552"/>
            <a:ext cx="409575" cy="46041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C50E4DA2-2B68-85B5-5CC7-E9B10BAF3DC6}"/>
              </a:ext>
            </a:extLst>
          </p:cNvPr>
          <p:cNvSpPr txBox="1"/>
          <p:nvPr/>
        </p:nvSpPr>
        <p:spPr>
          <a:xfrm>
            <a:off x="4385628" y="2125818"/>
            <a:ext cx="6987857" cy="1754326"/>
          </a:xfrm>
          <a:prstGeom prst="rect">
            <a:avLst/>
          </a:prstGeom>
          <a:noFill/>
        </p:spPr>
        <p:txBody>
          <a:bodyPr wrap="square">
            <a:spAutoFit/>
          </a:bodyPr>
          <a:lstStyle/>
          <a:p>
            <a:r>
              <a:rPr lang="en-US" b="1" dirty="0">
                <a:effectLst/>
              </a:rPr>
              <a:t>Key Questions:</a:t>
            </a:r>
          </a:p>
          <a:p>
            <a:endParaRPr lang="en-US" dirty="0">
              <a:effectLst/>
            </a:endParaRPr>
          </a:p>
          <a:p>
            <a:pPr marL="285750" indent="-285750">
              <a:buFont typeface="Arial" panose="020B0604020202020204" pitchFamily="34" charset="0"/>
              <a:buChar char="•"/>
            </a:pPr>
            <a:r>
              <a:rPr lang="en-US" dirty="0">
                <a:effectLst/>
              </a:rPr>
              <a:t>where is </a:t>
            </a:r>
            <a:r>
              <a:rPr lang="en-US" b="1" dirty="0">
                <a:effectLst/>
                <a:latin typeface="Consolas" panose="020B0609020204030204" pitchFamily="49" charset="0"/>
              </a:rPr>
              <a:t>'this</a:t>
            </a:r>
            <a:r>
              <a:rPr lang="en-US" b="1" dirty="0">
                <a:latin typeface="Consolas" panose="020B0609020204030204" pitchFamily="49" charset="0"/>
              </a:rPr>
              <a:t>'</a:t>
            </a:r>
            <a:r>
              <a:rPr lang="en-US" dirty="0">
                <a:effectLst/>
              </a:rPr>
              <a:t>?</a:t>
            </a:r>
          </a:p>
          <a:p>
            <a:pPr marL="285750" indent="-285750">
              <a:buFont typeface="Arial" panose="020B0604020202020204" pitchFamily="34" charset="0"/>
              <a:buChar char="•"/>
            </a:pPr>
            <a:r>
              <a:rPr lang="en-US" dirty="0">
                <a:effectLst/>
              </a:rPr>
              <a:t>what exactly does </a:t>
            </a:r>
            <a:r>
              <a:rPr lang="en-US" b="1" dirty="0">
                <a:effectLst/>
                <a:latin typeface="Consolas" panose="020B0609020204030204" pitchFamily="49" charset="0"/>
              </a:rPr>
              <a:t>const</a:t>
            </a:r>
            <a:r>
              <a:rPr lang="en-US" dirty="0">
                <a:effectLst/>
              </a:rPr>
              <a:t> do?</a:t>
            </a:r>
          </a:p>
          <a:p>
            <a:pPr marL="285750" indent="-285750">
              <a:buFont typeface="Arial" panose="020B0604020202020204" pitchFamily="34" charset="0"/>
              <a:buChar char="•"/>
            </a:pPr>
            <a:r>
              <a:rPr lang="en-US" dirty="0">
                <a:effectLst/>
              </a:rPr>
              <a:t>what happens if you omit </a:t>
            </a:r>
            <a:r>
              <a:rPr lang="en-US" b="1" dirty="0">
                <a:effectLst/>
                <a:latin typeface="Consolas" panose="020B0609020204030204" pitchFamily="49" charset="0"/>
              </a:rPr>
              <a:t>const</a:t>
            </a:r>
            <a:r>
              <a:rPr lang="en-US" dirty="0">
                <a:effectLst/>
              </a:rPr>
              <a:t>?</a:t>
            </a:r>
          </a:p>
          <a:p>
            <a:pPr marL="285750" indent="-285750">
              <a:buFont typeface="Arial" panose="020B0604020202020204" pitchFamily="34" charset="0"/>
              <a:buChar char="•"/>
            </a:pPr>
            <a:r>
              <a:rPr lang="en-US" dirty="0">
                <a:effectLst/>
              </a:rPr>
              <a:t>what else should be </a:t>
            </a:r>
            <a:r>
              <a:rPr lang="en-US" b="1" dirty="0">
                <a:effectLst/>
                <a:latin typeface="Consolas" panose="020B0609020204030204" pitchFamily="49" charset="0"/>
              </a:rPr>
              <a:t>const</a:t>
            </a:r>
            <a:r>
              <a:rPr lang="en-US" dirty="0">
                <a:effectLst/>
              </a:rPr>
              <a:t>? (data members...?)</a:t>
            </a:r>
          </a:p>
        </p:txBody>
      </p:sp>
    </p:spTree>
    <p:extLst>
      <p:ext uri="{BB962C8B-B14F-4D97-AF65-F5344CB8AC3E}">
        <p14:creationId xmlns:p14="http://schemas.microsoft.com/office/powerpoint/2010/main" val="42241280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DF77377-8C55-DA72-272B-0F9CCA45667E}"/>
              </a:ext>
            </a:extLst>
          </p:cNvPr>
          <p:cNvSpPr>
            <a:spLocks noGrp="1"/>
          </p:cNvSpPr>
          <p:nvPr>
            <p:ph type="body" sz="quarter" idx="10"/>
          </p:nvPr>
        </p:nvSpPr>
        <p:spPr/>
        <p:txBody>
          <a:bodyPr/>
          <a:lstStyle/>
          <a:p>
            <a:r>
              <a:rPr lang="en-GB" cap="none" dirty="0"/>
              <a:t>Modifier Member Functions</a:t>
            </a:r>
          </a:p>
        </p:txBody>
      </p:sp>
      <p:sp>
        <p:nvSpPr>
          <p:cNvPr id="3" name="Text Placeholder 2">
            <a:extLst>
              <a:ext uri="{FF2B5EF4-FFF2-40B4-BE49-F238E27FC236}">
                <a16:creationId xmlns:a16="http://schemas.microsoft.com/office/drawing/2014/main" id="{E7F71B8E-1285-71C0-97C0-347C49F7DF44}"/>
              </a:ext>
            </a:extLst>
          </p:cNvPr>
          <p:cNvSpPr>
            <a:spLocks noGrp="1"/>
          </p:cNvSpPr>
          <p:nvPr>
            <p:ph type="body" sz="quarter" idx="15"/>
          </p:nvPr>
        </p:nvSpPr>
        <p:spPr>
          <a:xfrm>
            <a:off x="4441216" y="2054900"/>
            <a:ext cx="5803900" cy="4094163"/>
          </a:xfrm>
        </p:spPr>
        <p:txBody>
          <a:bodyPr/>
          <a:lstStyle/>
          <a:p>
            <a:r>
              <a:rPr lang="en-GB" sz="1800" b="0" dirty="0">
                <a:solidFill>
                  <a:srgbClr val="000000"/>
                </a:solidFill>
                <a:effectLst/>
                <a:latin typeface="+mn-lt"/>
              </a:rPr>
              <a:t>- Responsible for class invariants</a:t>
            </a:r>
          </a:p>
          <a:p>
            <a:endParaRPr lang="en-GB" sz="1800" dirty="0">
              <a:solidFill>
                <a:srgbClr val="000000"/>
              </a:solidFill>
              <a:latin typeface="+mn-lt"/>
            </a:endParaRPr>
          </a:p>
        </p:txBody>
      </p:sp>
      <p:sp>
        <p:nvSpPr>
          <p:cNvPr id="4" name="TextBox 3">
            <a:extLst>
              <a:ext uri="{FF2B5EF4-FFF2-40B4-BE49-F238E27FC236}">
                <a16:creationId xmlns:a16="http://schemas.microsoft.com/office/drawing/2014/main" id="{774FAD53-1A0E-7154-72B7-78B3AABB4656}"/>
              </a:ext>
            </a:extLst>
          </p:cNvPr>
          <p:cNvSpPr txBox="1"/>
          <p:nvPr/>
        </p:nvSpPr>
        <p:spPr>
          <a:xfrm>
            <a:off x="4441216" y="562552"/>
            <a:ext cx="6887184" cy="1323439"/>
          </a:xfrm>
          <a:prstGeom prst="rect">
            <a:avLst/>
          </a:prstGeom>
          <a:solidFill>
            <a:srgbClr val="000000"/>
          </a:solidFill>
        </p:spPr>
        <p:txBody>
          <a:bodyPr wrap="square">
            <a:spAutoFit/>
          </a:bodyPr>
          <a:lstStyle/>
          <a:p>
            <a:r>
              <a:rPr lang="en-US" sz="1600" b="0" dirty="0">
                <a:solidFill>
                  <a:srgbClr val="569CD6"/>
                </a:solidFill>
                <a:effectLst/>
                <a:latin typeface="Consolas" panose="020B0609020204030204" pitchFamily="49" charset="0"/>
              </a:rPr>
              <a:t>class</a:t>
            </a:r>
            <a:r>
              <a:rPr lang="en-US" sz="1600" b="0" dirty="0">
                <a:solidFill>
                  <a:srgbClr val="FFFFFF"/>
                </a:solidFill>
                <a:effectLst/>
                <a:latin typeface="Consolas" panose="020B0609020204030204" pitchFamily="49" charset="0"/>
              </a:rPr>
              <a:t> </a:t>
            </a:r>
            <a:r>
              <a:rPr lang="en-US" sz="1600" b="0" dirty="0">
                <a:solidFill>
                  <a:srgbClr val="4EC9B0"/>
                </a:solidFill>
                <a:effectLst/>
                <a:latin typeface="Consolas" panose="020B0609020204030204" pitchFamily="49" charset="0"/>
              </a:rPr>
              <a:t>Drink</a:t>
            </a:r>
            <a:r>
              <a:rPr lang="en-US" sz="1600" b="0" dirty="0">
                <a:solidFill>
                  <a:srgbClr val="FFFFFF"/>
                </a:solidFill>
                <a:effectLst/>
                <a:latin typeface="Consolas" panose="020B0609020204030204" pitchFamily="49" charset="0"/>
              </a:rPr>
              <a:t> {</a:t>
            </a:r>
          </a:p>
          <a:p>
            <a:r>
              <a:rPr lang="en-US" sz="1600" b="0" dirty="0">
                <a:solidFill>
                  <a:srgbClr val="569CD6"/>
                </a:solidFill>
                <a:effectLst/>
                <a:latin typeface="Consolas" panose="020B0609020204030204" pitchFamily="49" charset="0"/>
              </a:rPr>
              <a:t>public:</a:t>
            </a:r>
            <a:endParaRPr lang="en-US" sz="1600" b="0" dirty="0">
              <a:solidFill>
                <a:srgbClr val="FFFFFF"/>
              </a:solidFill>
              <a:effectLst/>
              <a:latin typeface="Consolas" panose="020B0609020204030204" pitchFamily="49" charset="0"/>
            </a:endParaRPr>
          </a:p>
          <a:p>
            <a:r>
              <a:rPr lang="en-US" sz="1600" b="0" dirty="0">
                <a:solidFill>
                  <a:srgbClr val="7CA668"/>
                </a:solidFill>
                <a:effectLst/>
                <a:latin typeface="Consolas" panose="020B0609020204030204" pitchFamily="49" charset="0"/>
              </a:rPr>
              <a:t>    // modifiers</a:t>
            </a:r>
            <a:endParaRPr lang="en-US" sz="1600" b="0" dirty="0">
              <a:solidFill>
                <a:srgbClr val="FFFFFF"/>
              </a:solidFill>
              <a:effectLst/>
              <a:latin typeface="Consolas" panose="020B0609020204030204" pitchFamily="49" charset="0"/>
            </a:endParaRPr>
          </a:p>
          <a:p>
            <a:r>
              <a:rPr lang="en-US" sz="1600" b="0" dirty="0">
                <a:solidFill>
                  <a:srgbClr val="FFFFFF"/>
                </a:solidFill>
                <a:effectLst/>
                <a:latin typeface="Consolas" panose="020B0609020204030204" pitchFamily="49" charset="0"/>
              </a:rPr>
              <a:t>    </a:t>
            </a:r>
            <a:r>
              <a:rPr lang="en-US" sz="1600" b="0" dirty="0">
                <a:solidFill>
                  <a:srgbClr val="569CD6"/>
                </a:solidFill>
                <a:effectLst/>
                <a:latin typeface="Consolas" panose="020B0609020204030204" pitchFamily="49" charset="0"/>
              </a:rPr>
              <a:t>bool</a:t>
            </a:r>
            <a:r>
              <a:rPr lang="en-US" sz="1600" b="0" dirty="0">
                <a:solidFill>
                  <a:srgbClr val="FFFFFF"/>
                </a:solidFill>
                <a:effectLst/>
                <a:latin typeface="Consolas" panose="020B0609020204030204" pitchFamily="49" charset="0"/>
              </a:rPr>
              <a:t> </a:t>
            </a:r>
            <a:r>
              <a:rPr lang="en-US" sz="1600" b="0" dirty="0" err="1">
                <a:solidFill>
                  <a:srgbClr val="DCDCAA"/>
                </a:solidFill>
                <a:effectLst/>
                <a:latin typeface="Consolas" panose="020B0609020204030204" pitchFamily="49" charset="0"/>
              </a:rPr>
              <a:t>take_sip</a:t>
            </a:r>
            <a:r>
              <a:rPr lang="en-US" sz="1600" b="0" dirty="0">
                <a:solidFill>
                  <a:srgbClr val="FFFFFF"/>
                </a:solidFill>
                <a:effectLst/>
                <a:latin typeface="Consolas" panose="020B0609020204030204" pitchFamily="49" charset="0"/>
              </a:rPr>
              <a:t>(</a:t>
            </a:r>
            <a:r>
              <a:rPr lang="en-US" sz="1600" b="0" dirty="0">
                <a:solidFill>
                  <a:srgbClr val="569CD6"/>
                </a:solidFill>
                <a:effectLst/>
                <a:latin typeface="Consolas" panose="020B0609020204030204" pitchFamily="49" charset="0"/>
              </a:rPr>
              <a:t>int</a:t>
            </a:r>
            <a:r>
              <a:rPr lang="en-US" sz="1600" b="0" dirty="0">
                <a:solidFill>
                  <a:srgbClr val="FFFFFF"/>
                </a:solidFill>
                <a:effectLst/>
                <a:latin typeface="Consolas" panose="020B0609020204030204" pitchFamily="49" charset="0"/>
              </a:rPr>
              <a:t> </a:t>
            </a:r>
            <a:r>
              <a:rPr lang="en-US" sz="1600" b="0" dirty="0">
                <a:solidFill>
                  <a:srgbClr val="9CDCFE"/>
                </a:solidFill>
                <a:effectLst/>
                <a:latin typeface="Consolas" panose="020B0609020204030204" pitchFamily="49" charset="0"/>
              </a:rPr>
              <a:t>sip</a:t>
            </a:r>
            <a:r>
              <a:rPr lang="en-US" sz="1600" b="0" dirty="0">
                <a:solidFill>
                  <a:srgbClr val="FFFFFF"/>
                </a:solidFill>
                <a:effectLst/>
                <a:latin typeface="Consolas" panose="020B0609020204030204" pitchFamily="49" charset="0"/>
              </a:rPr>
              <a:t>);</a:t>
            </a:r>
          </a:p>
          <a:p>
            <a:endParaRPr lang="en-US" sz="1600" b="0" dirty="0">
              <a:solidFill>
                <a:srgbClr val="FFFFFF"/>
              </a:solidFill>
              <a:effectLst/>
              <a:latin typeface="Consolas" panose="020B0609020204030204" pitchFamily="49" charset="0"/>
            </a:endParaRPr>
          </a:p>
        </p:txBody>
      </p:sp>
      <p:pic>
        <p:nvPicPr>
          <p:cNvPr id="5" name="Picture 4">
            <a:extLst>
              <a:ext uri="{FF2B5EF4-FFF2-40B4-BE49-F238E27FC236}">
                <a16:creationId xmlns:a16="http://schemas.microsoft.com/office/drawing/2014/main" id="{DA8A6D72-41B1-77AD-EE20-D4DA81F504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26825" y="562552"/>
            <a:ext cx="409575" cy="46041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27FE302-5860-13EB-E34C-D8A3846C37C3}"/>
              </a:ext>
            </a:extLst>
          </p:cNvPr>
          <p:cNvSpPr txBox="1"/>
          <p:nvPr/>
        </p:nvSpPr>
        <p:spPr>
          <a:xfrm>
            <a:off x="4441216" y="2725983"/>
            <a:ext cx="6887184" cy="1815882"/>
          </a:xfrm>
          <a:prstGeom prst="rect">
            <a:avLst/>
          </a:prstGeom>
          <a:solidFill>
            <a:srgbClr val="000000"/>
          </a:solidFill>
        </p:spPr>
        <p:txBody>
          <a:bodyPr wrap="square">
            <a:spAutoFit/>
          </a:bodyPr>
          <a:lstStyle/>
          <a:p>
            <a:r>
              <a:rPr lang="en-GB" sz="1600" b="0" dirty="0">
                <a:solidFill>
                  <a:srgbClr val="569CD6"/>
                </a:solidFill>
                <a:effectLst/>
                <a:latin typeface="Consolas" panose="020B0609020204030204" pitchFamily="49" charset="0"/>
              </a:rPr>
              <a:t>bool</a:t>
            </a:r>
            <a:r>
              <a:rPr lang="en-GB" sz="1600" b="0" dirty="0">
                <a:solidFill>
                  <a:srgbClr val="FFFFFF"/>
                </a:solidFill>
                <a:effectLst/>
                <a:latin typeface="Consolas" panose="020B0609020204030204" pitchFamily="49" charset="0"/>
              </a:rPr>
              <a:t> </a:t>
            </a:r>
            <a:r>
              <a:rPr lang="en-GB" sz="1600" b="0" dirty="0">
                <a:solidFill>
                  <a:srgbClr val="4EC9B0"/>
                </a:solidFill>
                <a:effectLst/>
                <a:latin typeface="Consolas" panose="020B0609020204030204" pitchFamily="49" charset="0"/>
              </a:rPr>
              <a:t>Drink</a:t>
            </a:r>
            <a:r>
              <a:rPr lang="en-GB" sz="1600" b="0" dirty="0">
                <a:solidFill>
                  <a:srgbClr val="FFFFFF"/>
                </a:solidFill>
                <a:effectLst/>
                <a:latin typeface="Consolas" panose="020B0609020204030204" pitchFamily="49" charset="0"/>
              </a:rPr>
              <a:t>::</a:t>
            </a:r>
            <a:r>
              <a:rPr lang="en-GB" sz="1600" b="0" dirty="0" err="1">
                <a:solidFill>
                  <a:srgbClr val="DCDCAA"/>
                </a:solidFill>
                <a:effectLst/>
                <a:latin typeface="Consolas" panose="020B0609020204030204" pitchFamily="49" charset="0"/>
              </a:rPr>
              <a:t>take_sip</a:t>
            </a:r>
            <a:r>
              <a:rPr lang="en-GB" sz="1600" b="0" dirty="0">
                <a:solidFill>
                  <a:srgbClr val="FFFFFF"/>
                </a:solidFill>
                <a:effectLst/>
                <a:latin typeface="Consolas" panose="020B0609020204030204" pitchFamily="49" charset="0"/>
              </a:rPr>
              <a:t>(</a:t>
            </a:r>
            <a:r>
              <a:rPr lang="en-GB" sz="1600" b="0" dirty="0">
                <a:solidFill>
                  <a:srgbClr val="569CD6"/>
                </a:solidFill>
                <a:effectLst/>
                <a:latin typeface="Consolas" panose="020B0609020204030204" pitchFamily="49" charset="0"/>
              </a:rPr>
              <a:t>int</a:t>
            </a:r>
            <a:r>
              <a:rPr lang="en-GB" sz="1600" b="0" dirty="0">
                <a:solidFill>
                  <a:srgbClr val="FFFFFF"/>
                </a:solidFill>
                <a:effectLst/>
                <a:latin typeface="Consolas" panose="020B0609020204030204" pitchFamily="49" charset="0"/>
              </a:rPr>
              <a:t> </a:t>
            </a:r>
            <a:r>
              <a:rPr lang="en-GB" sz="1600" b="0" dirty="0">
                <a:solidFill>
                  <a:srgbClr val="9CDCFE"/>
                </a:solidFill>
                <a:effectLst/>
                <a:latin typeface="Consolas" panose="020B0609020204030204" pitchFamily="49" charset="0"/>
              </a:rPr>
              <a:t>sip</a:t>
            </a:r>
            <a:r>
              <a:rPr lang="en-GB" sz="1600" b="0" dirty="0">
                <a:solidFill>
                  <a:srgbClr val="FFFFFF"/>
                </a:solidFill>
                <a:effectLst/>
                <a:latin typeface="Consolas" panose="020B0609020204030204" pitchFamily="49" charset="0"/>
              </a:rPr>
              <a:t>) {</a:t>
            </a:r>
          </a:p>
          <a:p>
            <a:r>
              <a:rPr lang="en-GB" sz="1600" b="0" dirty="0">
                <a:solidFill>
                  <a:srgbClr val="FFFFFF"/>
                </a:solidFill>
                <a:effectLst/>
                <a:latin typeface="Consolas" panose="020B0609020204030204" pitchFamily="49" charset="0"/>
              </a:rPr>
              <a:t>    </a:t>
            </a:r>
            <a:r>
              <a:rPr lang="en-GB" sz="1600" b="0" dirty="0">
                <a:solidFill>
                  <a:srgbClr val="DCDCAA"/>
                </a:solidFill>
                <a:effectLst/>
                <a:latin typeface="Consolas" panose="020B0609020204030204" pitchFamily="49" charset="0"/>
              </a:rPr>
              <a:t>assert</a:t>
            </a:r>
            <a:r>
              <a:rPr lang="en-GB" sz="1600" b="0" dirty="0">
                <a:solidFill>
                  <a:srgbClr val="FFFFFF"/>
                </a:solidFill>
                <a:effectLst/>
                <a:latin typeface="Consolas" panose="020B0609020204030204" pitchFamily="49" charset="0"/>
              </a:rPr>
              <a:t>(sip </a:t>
            </a:r>
            <a:r>
              <a:rPr lang="en-GB" sz="1600" b="0" dirty="0">
                <a:solidFill>
                  <a:srgbClr val="D4D4D4"/>
                </a:solidFill>
                <a:effectLst/>
                <a:latin typeface="Consolas" panose="020B0609020204030204" pitchFamily="49" charset="0"/>
              </a:rPr>
              <a:t>&gt;</a:t>
            </a:r>
            <a:r>
              <a:rPr lang="en-GB" sz="1600" b="0" dirty="0">
                <a:solidFill>
                  <a:srgbClr val="FFFFFF"/>
                </a:solidFill>
                <a:effectLst/>
                <a:latin typeface="Consolas" panose="020B0609020204030204" pitchFamily="49" charset="0"/>
              </a:rPr>
              <a:t> </a:t>
            </a:r>
            <a:r>
              <a:rPr lang="en-GB" sz="1600" b="0" dirty="0">
                <a:solidFill>
                  <a:srgbClr val="B5CEA8"/>
                </a:solidFill>
                <a:effectLst/>
                <a:latin typeface="Consolas" panose="020B0609020204030204" pitchFamily="49" charset="0"/>
              </a:rPr>
              <a:t>0</a:t>
            </a:r>
            <a:r>
              <a:rPr lang="en-GB" sz="1600" b="0" dirty="0">
                <a:solidFill>
                  <a:srgbClr val="FFFFFF"/>
                </a:solidFill>
                <a:effectLst/>
                <a:latin typeface="Consolas" panose="020B0609020204030204" pitchFamily="49" charset="0"/>
              </a:rPr>
              <a:t>);</a:t>
            </a:r>
          </a:p>
          <a:p>
            <a:r>
              <a:rPr lang="en-GB" sz="1600" b="0" dirty="0">
                <a:solidFill>
                  <a:srgbClr val="FFFFFF"/>
                </a:solidFill>
                <a:effectLst/>
                <a:latin typeface="Consolas" panose="020B0609020204030204" pitchFamily="49" charset="0"/>
              </a:rPr>
              <a:t>    </a:t>
            </a:r>
            <a:r>
              <a:rPr lang="en-GB" sz="1600" b="0" dirty="0">
                <a:solidFill>
                  <a:srgbClr val="569CD6"/>
                </a:solidFill>
                <a:effectLst/>
                <a:latin typeface="Consolas" panose="020B0609020204030204" pitchFamily="49" charset="0"/>
              </a:rPr>
              <a:t>bool</a:t>
            </a:r>
            <a:r>
              <a:rPr lang="en-GB" sz="1600" b="0" dirty="0">
                <a:solidFill>
                  <a:srgbClr val="FFFFFF"/>
                </a:solidFill>
                <a:effectLst/>
                <a:latin typeface="Consolas" panose="020B0609020204030204" pitchFamily="49" charset="0"/>
              </a:rPr>
              <a:t> </a:t>
            </a:r>
            <a:r>
              <a:rPr lang="en-GB" sz="1600" b="0" dirty="0" err="1">
                <a:solidFill>
                  <a:srgbClr val="FFFFFF"/>
                </a:solidFill>
                <a:effectLst/>
                <a:latin typeface="Consolas" panose="020B0609020204030204" pitchFamily="49" charset="0"/>
              </a:rPr>
              <a:t>someLeft</a:t>
            </a:r>
            <a:r>
              <a:rPr lang="en-GB" sz="1600" b="0" dirty="0">
                <a:solidFill>
                  <a:srgbClr val="FFFFFF"/>
                </a:solidFill>
                <a:effectLst/>
                <a:latin typeface="Consolas" panose="020B0609020204030204" pitchFamily="49" charset="0"/>
              </a:rPr>
              <a:t> </a:t>
            </a:r>
            <a:r>
              <a:rPr lang="en-GB" sz="1600" b="0" dirty="0">
                <a:solidFill>
                  <a:srgbClr val="D4D4D4"/>
                </a:solidFill>
                <a:effectLst/>
                <a:latin typeface="Consolas" panose="020B0609020204030204" pitchFamily="49" charset="0"/>
              </a:rPr>
              <a:t>=</a:t>
            </a:r>
            <a:r>
              <a:rPr lang="en-GB" sz="1600" b="0" dirty="0">
                <a:solidFill>
                  <a:srgbClr val="FFFFFF"/>
                </a:solidFill>
                <a:effectLst/>
                <a:latin typeface="Consolas" panose="020B0609020204030204" pitchFamily="49" charset="0"/>
              </a:rPr>
              <a:t> _volume </a:t>
            </a:r>
            <a:r>
              <a:rPr lang="en-GB" sz="1600" b="0" dirty="0">
                <a:solidFill>
                  <a:srgbClr val="D4D4D4"/>
                </a:solidFill>
                <a:effectLst/>
                <a:latin typeface="Consolas" panose="020B0609020204030204" pitchFamily="49" charset="0"/>
              </a:rPr>
              <a:t>&gt;</a:t>
            </a:r>
            <a:r>
              <a:rPr lang="en-GB" sz="1600" b="0" dirty="0">
                <a:solidFill>
                  <a:srgbClr val="FFFFFF"/>
                </a:solidFill>
                <a:effectLst/>
                <a:latin typeface="Consolas" panose="020B0609020204030204" pitchFamily="49" charset="0"/>
              </a:rPr>
              <a:t> </a:t>
            </a:r>
            <a:r>
              <a:rPr lang="en-GB" sz="1600" b="0" dirty="0">
                <a:solidFill>
                  <a:srgbClr val="B5CEA8"/>
                </a:solidFill>
                <a:effectLst/>
                <a:latin typeface="Consolas" panose="020B0609020204030204" pitchFamily="49" charset="0"/>
              </a:rPr>
              <a:t>0</a:t>
            </a:r>
            <a:r>
              <a:rPr lang="en-GB" sz="1600" b="0" dirty="0">
                <a:solidFill>
                  <a:srgbClr val="FFFFFF"/>
                </a:solidFill>
                <a:effectLst/>
                <a:latin typeface="Consolas" panose="020B0609020204030204" pitchFamily="49" charset="0"/>
              </a:rPr>
              <a:t>;</a:t>
            </a:r>
          </a:p>
          <a:p>
            <a:r>
              <a:rPr lang="en-GB" sz="1600" b="0" dirty="0">
                <a:solidFill>
                  <a:srgbClr val="FFFFFF"/>
                </a:solidFill>
                <a:effectLst/>
                <a:latin typeface="Consolas" panose="020B0609020204030204" pitchFamily="49" charset="0"/>
              </a:rPr>
              <a:t>    </a:t>
            </a:r>
            <a:r>
              <a:rPr lang="en-GB" sz="1600" b="0" dirty="0">
                <a:solidFill>
                  <a:srgbClr val="C586C0"/>
                </a:solidFill>
                <a:effectLst/>
                <a:latin typeface="Consolas" panose="020B0609020204030204" pitchFamily="49" charset="0"/>
              </a:rPr>
              <a:t>if</a:t>
            </a:r>
            <a:r>
              <a:rPr lang="en-GB" sz="1600" b="0" dirty="0">
                <a:solidFill>
                  <a:srgbClr val="FFFFFF"/>
                </a:solidFill>
                <a:effectLst/>
                <a:latin typeface="Consolas" panose="020B0609020204030204" pitchFamily="49" charset="0"/>
              </a:rPr>
              <a:t> (sip </a:t>
            </a:r>
            <a:r>
              <a:rPr lang="en-GB" sz="1600" b="0" dirty="0">
                <a:solidFill>
                  <a:srgbClr val="D4D4D4"/>
                </a:solidFill>
                <a:effectLst/>
                <a:latin typeface="Consolas" panose="020B0609020204030204" pitchFamily="49" charset="0"/>
              </a:rPr>
              <a:t>&gt;</a:t>
            </a:r>
            <a:r>
              <a:rPr lang="en-GB" sz="1600" b="0" dirty="0">
                <a:solidFill>
                  <a:srgbClr val="FFFFFF"/>
                </a:solidFill>
                <a:effectLst/>
                <a:latin typeface="Consolas" panose="020B0609020204030204" pitchFamily="49" charset="0"/>
              </a:rPr>
              <a:t> _volume) _volume </a:t>
            </a:r>
            <a:r>
              <a:rPr lang="en-GB" sz="1600" b="0" dirty="0">
                <a:solidFill>
                  <a:srgbClr val="D4D4D4"/>
                </a:solidFill>
                <a:effectLst/>
                <a:latin typeface="Consolas" panose="020B0609020204030204" pitchFamily="49" charset="0"/>
              </a:rPr>
              <a:t>=</a:t>
            </a:r>
            <a:r>
              <a:rPr lang="en-GB" sz="1600" b="0" dirty="0">
                <a:solidFill>
                  <a:srgbClr val="FFFFFF"/>
                </a:solidFill>
                <a:effectLst/>
                <a:latin typeface="Consolas" panose="020B0609020204030204" pitchFamily="49" charset="0"/>
              </a:rPr>
              <a:t> </a:t>
            </a:r>
            <a:r>
              <a:rPr lang="en-GB" sz="1600" b="0" dirty="0">
                <a:solidFill>
                  <a:srgbClr val="B5CEA8"/>
                </a:solidFill>
                <a:effectLst/>
                <a:latin typeface="Consolas" panose="020B0609020204030204" pitchFamily="49" charset="0"/>
              </a:rPr>
              <a:t>0</a:t>
            </a:r>
            <a:r>
              <a:rPr lang="en-GB" sz="1600" b="0" dirty="0">
                <a:solidFill>
                  <a:srgbClr val="FFFFFF"/>
                </a:solidFill>
                <a:effectLst/>
                <a:latin typeface="Consolas" panose="020B0609020204030204" pitchFamily="49" charset="0"/>
              </a:rPr>
              <a:t>;</a:t>
            </a:r>
          </a:p>
          <a:p>
            <a:r>
              <a:rPr lang="en-GB" sz="1600" b="0" dirty="0">
                <a:solidFill>
                  <a:srgbClr val="FFFFFF"/>
                </a:solidFill>
                <a:effectLst/>
                <a:latin typeface="Consolas" panose="020B0609020204030204" pitchFamily="49" charset="0"/>
              </a:rPr>
              <a:t>    </a:t>
            </a:r>
            <a:r>
              <a:rPr lang="en-GB" sz="1600" b="0" dirty="0">
                <a:solidFill>
                  <a:srgbClr val="C586C0"/>
                </a:solidFill>
                <a:effectLst/>
                <a:latin typeface="Consolas" panose="020B0609020204030204" pitchFamily="49" charset="0"/>
              </a:rPr>
              <a:t>else</a:t>
            </a:r>
            <a:r>
              <a:rPr lang="en-GB" sz="1600" b="0" dirty="0">
                <a:solidFill>
                  <a:srgbClr val="FFFFFF"/>
                </a:solidFill>
                <a:effectLst/>
                <a:latin typeface="Consolas" panose="020B0609020204030204" pitchFamily="49" charset="0"/>
              </a:rPr>
              <a:t> _volume </a:t>
            </a:r>
            <a:r>
              <a:rPr lang="en-GB" sz="1600" b="0" dirty="0">
                <a:solidFill>
                  <a:srgbClr val="D4D4D4"/>
                </a:solidFill>
                <a:effectLst/>
                <a:latin typeface="Consolas" panose="020B0609020204030204" pitchFamily="49" charset="0"/>
              </a:rPr>
              <a:t>-=</a:t>
            </a:r>
            <a:r>
              <a:rPr lang="en-GB" sz="1600" b="0" dirty="0">
                <a:solidFill>
                  <a:srgbClr val="FFFFFF"/>
                </a:solidFill>
                <a:effectLst/>
                <a:latin typeface="Consolas" panose="020B0609020204030204" pitchFamily="49" charset="0"/>
              </a:rPr>
              <a:t> sip;</a:t>
            </a:r>
          </a:p>
          <a:p>
            <a:r>
              <a:rPr lang="en-GB" sz="1600" b="0" dirty="0">
                <a:solidFill>
                  <a:srgbClr val="FFFFFF"/>
                </a:solidFill>
                <a:effectLst/>
                <a:latin typeface="Consolas" panose="020B0609020204030204" pitchFamily="49" charset="0"/>
              </a:rPr>
              <a:t>    </a:t>
            </a:r>
            <a:r>
              <a:rPr lang="en-GB" sz="1600" b="0" dirty="0">
                <a:solidFill>
                  <a:srgbClr val="C586C0"/>
                </a:solidFill>
                <a:effectLst/>
                <a:latin typeface="Consolas" panose="020B0609020204030204" pitchFamily="49" charset="0"/>
              </a:rPr>
              <a:t>return</a:t>
            </a:r>
            <a:r>
              <a:rPr lang="en-GB" sz="1600" b="0" dirty="0">
                <a:solidFill>
                  <a:srgbClr val="FFFFFF"/>
                </a:solidFill>
                <a:effectLst/>
                <a:latin typeface="Consolas" panose="020B0609020204030204" pitchFamily="49" charset="0"/>
              </a:rPr>
              <a:t> </a:t>
            </a:r>
            <a:r>
              <a:rPr lang="en-GB" sz="1600" b="0" dirty="0" err="1">
                <a:solidFill>
                  <a:srgbClr val="FFFFFF"/>
                </a:solidFill>
                <a:effectLst/>
                <a:latin typeface="Consolas" panose="020B0609020204030204" pitchFamily="49" charset="0"/>
              </a:rPr>
              <a:t>someLeft</a:t>
            </a:r>
            <a:r>
              <a:rPr lang="en-GB" sz="1600" b="0" dirty="0">
                <a:solidFill>
                  <a:srgbClr val="FFFFFF"/>
                </a:solidFill>
                <a:effectLst/>
                <a:latin typeface="Consolas" panose="020B0609020204030204" pitchFamily="49" charset="0"/>
              </a:rPr>
              <a:t>;</a:t>
            </a:r>
          </a:p>
          <a:p>
            <a:r>
              <a:rPr lang="en-US" sz="1600" b="0" dirty="0">
                <a:solidFill>
                  <a:srgbClr val="FFFFFF"/>
                </a:solidFill>
                <a:effectLst/>
                <a:latin typeface="Consolas" panose="020B0609020204030204" pitchFamily="49" charset="0"/>
              </a:rPr>
              <a:t>}</a:t>
            </a:r>
          </a:p>
        </p:txBody>
      </p:sp>
      <p:pic>
        <p:nvPicPr>
          <p:cNvPr id="7" name="Picture 6">
            <a:extLst>
              <a:ext uri="{FF2B5EF4-FFF2-40B4-BE49-F238E27FC236}">
                <a16:creationId xmlns:a16="http://schemas.microsoft.com/office/drawing/2014/main" id="{68F9AA17-9033-9B35-B794-47EBA5B98A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26825" y="2725983"/>
            <a:ext cx="409575" cy="4604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00202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DF77377-8C55-DA72-272B-0F9CCA45667E}"/>
              </a:ext>
            </a:extLst>
          </p:cNvPr>
          <p:cNvSpPr>
            <a:spLocks noGrp="1"/>
          </p:cNvSpPr>
          <p:nvPr>
            <p:ph type="body" sz="quarter" idx="10"/>
          </p:nvPr>
        </p:nvSpPr>
        <p:spPr/>
        <p:txBody>
          <a:bodyPr/>
          <a:lstStyle/>
          <a:p>
            <a:r>
              <a:rPr lang="en-GB" cap="none" dirty="0"/>
              <a:t>In-Class Initialization</a:t>
            </a:r>
          </a:p>
        </p:txBody>
      </p:sp>
      <p:sp>
        <p:nvSpPr>
          <p:cNvPr id="4" name="TextBox 3">
            <a:extLst>
              <a:ext uri="{FF2B5EF4-FFF2-40B4-BE49-F238E27FC236}">
                <a16:creationId xmlns:a16="http://schemas.microsoft.com/office/drawing/2014/main" id="{774FAD53-1A0E-7154-72B7-78B3AABB4656}"/>
              </a:ext>
            </a:extLst>
          </p:cNvPr>
          <p:cNvSpPr txBox="1"/>
          <p:nvPr/>
        </p:nvSpPr>
        <p:spPr>
          <a:xfrm>
            <a:off x="4361206" y="562552"/>
            <a:ext cx="6887184" cy="3539430"/>
          </a:xfrm>
          <a:prstGeom prst="rect">
            <a:avLst/>
          </a:prstGeom>
          <a:solidFill>
            <a:srgbClr val="000000"/>
          </a:solidFill>
        </p:spPr>
        <p:txBody>
          <a:bodyPr wrap="square">
            <a:spAutoFit/>
          </a:bodyPr>
          <a:lstStyle/>
          <a:p>
            <a:r>
              <a:rPr lang="en-US" sz="1600" b="0" dirty="0">
                <a:solidFill>
                  <a:srgbClr val="569CD6"/>
                </a:solidFill>
                <a:effectLst/>
                <a:latin typeface="Consolas" panose="020B0609020204030204" pitchFamily="49" charset="0"/>
              </a:rPr>
              <a:t>class</a:t>
            </a:r>
            <a:r>
              <a:rPr lang="en-US" sz="1600" b="0" dirty="0">
                <a:solidFill>
                  <a:srgbClr val="FFFFFF"/>
                </a:solidFill>
                <a:effectLst/>
                <a:latin typeface="Consolas" panose="020B0609020204030204" pitchFamily="49" charset="0"/>
              </a:rPr>
              <a:t> </a:t>
            </a:r>
            <a:r>
              <a:rPr lang="en-US" sz="1600" b="0" dirty="0">
                <a:solidFill>
                  <a:srgbClr val="4EC9B0"/>
                </a:solidFill>
                <a:effectLst/>
                <a:latin typeface="Consolas" panose="020B0609020204030204" pitchFamily="49" charset="0"/>
              </a:rPr>
              <a:t>Hopper</a:t>
            </a:r>
            <a:r>
              <a:rPr lang="en-US" sz="1600" b="0" dirty="0">
                <a:solidFill>
                  <a:srgbClr val="FFFFFF"/>
                </a:solidFill>
                <a:effectLst/>
                <a:latin typeface="Consolas" panose="020B0609020204030204" pitchFamily="49" charset="0"/>
              </a:rPr>
              <a:t> {</a:t>
            </a:r>
          </a:p>
          <a:p>
            <a:r>
              <a:rPr lang="en-US" sz="1600" b="0" dirty="0">
                <a:solidFill>
                  <a:srgbClr val="569CD6"/>
                </a:solidFill>
                <a:effectLst/>
                <a:latin typeface="Consolas" panose="020B0609020204030204" pitchFamily="49" charset="0"/>
              </a:rPr>
              <a:t>public:</a:t>
            </a:r>
            <a:endParaRPr lang="en-US" sz="1600" b="0" dirty="0">
              <a:solidFill>
                <a:srgbClr val="FFFFFF"/>
              </a:solidFill>
              <a:effectLst/>
              <a:latin typeface="Consolas" panose="020B0609020204030204" pitchFamily="49" charset="0"/>
            </a:endParaRPr>
          </a:p>
          <a:p>
            <a:r>
              <a:rPr lang="en-US" sz="1600" b="0" dirty="0">
                <a:solidFill>
                  <a:srgbClr val="FFFFFF"/>
                </a:solidFill>
                <a:effectLst/>
                <a:latin typeface="Consolas" panose="020B0609020204030204" pitchFamily="49" charset="0"/>
              </a:rPr>
              <a:t>    </a:t>
            </a:r>
            <a:r>
              <a:rPr lang="en-US" sz="1600" b="0" dirty="0">
                <a:solidFill>
                  <a:srgbClr val="DCDCAA"/>
                </a:solidFill>
                <a:effectLst/>
                <a:latin typeface="Consolas" panose="020B0609020204030204" pitchFamily="49" charset="0"/>
              </a:rPr>
              <a:t>Hopper</a:t>
            </a:r>
            <a:r>
              <a:rPr lang="en-US" sz="1600" b="0" dirty="0">
                <a:solidFill>
                  <a:srgbClr val="FFFFFF"/>
                </a:solidFill>
                <a:effectLst/>
                <a:latin typeface="Consolas" panose="020B0609020204030204" pitchFamily="49" charset="0"/>
              </a:rPr>
              <a:t>(</a:t>
            </a:r>
            <a:r>
              <a:rPr lang="en-US" sz="1600" b="0" dirty="0">
                <a:solidFill>
                  <a:srgbClr val="569CD6"/>
                </a:solidFill>
                <a:effectLst/>
                <a:latin typeface="Consolas" panose="020B0609020204030204" pitchFamily="49" charset="0"/>
              </a:rPr>
              <a:t>const</a:t>
            </a:r>
            <a:r>
              <a:rPr lang="en-US" sz="1600" b="0" dirty="0">
                <a:solidFill>
                  <a:srgbClr val="FFFFFF"/>
                </a:solidFill>
                <a:effectLst/>
                <a:latin typeface="Consolas" panose="020B0609020204030204" pitchFamily="49" charset="0"/>
              </a:rPr>
              <a:t> </a:t>
            </a:r>
            <a:r>
              <a:rPr lang="en-US" sz="1600" b="0" dirty="0">
                <a:solidFill>
                  <a:srgbClr val="569CD6"/>
                </a:solidFill>
                <a:effectLst/>
                <a:latin typeface="Consolas" panose="020B0609020204030204" pitchFamily="49" charset="0"/>
              </a:rPr>
              <a:t>char*</a:t>
            </a:r>
            <a:r>
              <a:rPr lang="en-US" sz="1600" b="0" dirty="0">
                <a:solidFill>
                  <a:srgbClr val="FFFFFF"/>
                </a:solidFill>
                <a:effectLst/>
                <a:latin typeface="Consolas" panose="020B0609020204030204" pitchFamily="49" charset="0"/>
              </a:rPr>
              <a:t> </a:t>
            </a:r>
            <a:r>
              <a:rPr lang="en-US" sz="1600" b="0" dirty="0">
                <a:solidFill>
                  <a:srgbClr val="9CDCFE"/>
                </a:solidFill>
                <a:effectLst/>
                <a:latin typeface="Consolas" panose="020B0609020204030204" pitchFamily="49" charset="0"/>
              </a:rPr>
              <a:t>name</a:t>
            </a:r>
            <a:r>
              <a:rPr lang="en-US" sz="1600" b="0" dirty="0">
                <a:solidFill>
                  <a:srgbClr val="FFFFFF"/>
                </a:solidFill>
                <a:effectLst/>
                <a:latin typeface="Consolas" panose="020B0609020204030204" pitchFamily="49" charset="0"/>
              </a:rPr>
              <a:t>, </a:t>
            </a:r>
            <a:r>
              <a:rPr lang="en-US" sz="1600" b="0" dirty="0">
                <a:solidFill>
                  <a:srgbClr val="569CD6"/>
                </a:solidFill>
                <a:effectLst/>
                <a:latin typeface="Consolas" panose="020B0609020204030204" pitchFamily="49" charset="0"/>
              </a:rPr>
              <a:t>int</a:t>
            </a:r>
            <a:r>
              <a:rPr lang="en-US" sz="1600" b="0" dirty="0">
                <a:solidFill>
                  <a:srgbClr val="FFFFFF"/>
                </a:solidFill>
                <a:effectLst/>
                <a:latin typeface="Consolas" panose="020B0609020204030204" pitchFamily="49" charset="0"/>
              </a:rPr>
              <a:t> </a:t>
            </a:r>
            <a:r>
              <a:rPr lang="en-US" sz="1600" b="0" dirty="0">
                <a:solidFill>
                  <a:srgbClr val="9CDCFE"/>
                </a:solidFill>
                <a:effectLst/>
                <a:latin typeface="Consolas" panose="020B0609020204030204" pitchFamily="49" charset="0"/>
              </a:rPr>
              <a:t>capacity</a:t>
            </a:r>
            <a:r>
              <a:rPr lang="en-US" sz="1600" b="0" dirty="0">
                <a:solidFill>
                  <a:srgbClr val="FFFFFF"/>
                </a:solidFill>
                <a:effectLst/>
                <a:latin typeface="Consolas" panose="020B0609020204030204" pitchFamily="49" charset="0"/>
              </a:rPr>
              <a:t>)</a:t>
            </a:r>
          </a:p>
          <a:p>
            <a:r>
              <a:rPr lang="en-US" sz="1600" b="0" dirty="0">
                <a:solidFill>
                  <a:srgbClr val="FFFFFF"/>
                </a:solidFill>
                <a:effectLst/>
                <a:latin typeface="Consolas" panose="020B0609020204030204" pitchFamily="49" charset="0"/>
              </a:rPr>
              <a:t>    : </a:t>
            </a:r>
            <a:r>
              <a:rPr lang="en-US" sz="1600" b="0" dirty="0">
                <a:solidFill>
                  <a:srgbClr val="DCDCAA"/>
                </a:solidFill>
                <a:effectLst/>
                <a:latin typeface="Consolas" panose="020B0609020204030204" pitchFamily="49" charset="0"/>
              </a:rPr>
              <a:t>_name</a:t>
            </a:r>
            <a:r>
              <a:rPr lang="en-US" sz="1600" b="0" dirty="0">
                <a:solidFill>
                  <a:srgbClr val="FFFFFF"/>
                </a:solidFill>
                <a:effectLst/>
                <a:latin typeface="Consolas" panose="020B0609020204030204" pitchFamily="49" charset="0"/>
              </a:rPr>
              <a:t>(name)</a:t>
            </a:r>
          </a:p>
          <a:p>
            <a:r>
              <a:rPr lang="en-US" sz="1600" b="0" dirty="0">
                <a:solidFill>
                  <a:srgbClr val="FFFFFF"/>
                </a:solidFill>
                <a:effectLst/>
                <a:latin typeface="Consolas" panose="020B0609020204030204" pitchFamily="49" charset="0"/>
              </a:rPr>
              <a:t>    , </a:t>
            </a:r>
            <a:r>
              <a:rPr lang="en-US" sz="1600" b="0" dirty="0">
                <a:solidFill>
                  <a:srgbClr val="DCDCAA"/>
                </a:solidFill>
                <a:effectLst/>
                <a:latin typeface="Consolas" panose="020B0609020204030204" pitchFamily="49" charset="0"/>
              </a:rPr>
              <a:t>_capacity</a:t>
            </a:r>
            <a:r>
              <a:rPr lang="en-US" sz="1600" b="0" dirty="0">
                <a:solidFill>
                  <a:srgbClr val="FFFFFF"/>
                </a:solidFill>
                <a:effectLst/>
                <a:latin typeface="Consolas" panose="020B0609020204030204" pitchFamily="49" charset="0"/>
              </a:rPr>
              <a:t>(capacity)</a:t>
            </a:r>
          </a:p>
          <a:p>
            <a:r>
              <a:rPr lang="en-US" sz="1600" b="0" dirty="0">
                <a:solidFill>
                  <a:srgbClr val="FFFFFF"/>
                </a:solidFill>
                <a:effectLst/>
                <a:latin typeface="Consolas" panose="020B0609020204030204" pitchFamily="49" charset="0"/>
              </a:rPr>
              <a:t>    {}</a:t>
            </a:r>
          </a:p>
          <a:p>
            <a:r>
              <a:rPr lang="en-US" sz="1600" b="0" dirty="0">
                <a:solidFill>
                  <a:srgbClr val="FFFFFF"/>
                </a:solidFill>
                <a:effectLst/>
                <a:latin typeface="Consolas" panose="020B0609020204030204" pitchFamily="49" charset="0"/>
              </a:rPr>
              <a:t>    </a:t>
            </a:r>
            <a:r>
              <a:rPr lang="en-US" sz="1600" b="0" dirty="0">
                <a:solidFill>
                  <a:srgbClr val="FFC000"/>
                </a:solidFill>
                <a:effectLst/>
                <a:latin typeface="Consolas" panose="020B0609020204030204" pitchFamily="49" charset="0"/>
              </a:rPr>
              <a:t>...</a:t>
            </a:r>
          </a:p>
          <a:p>
            <a:r>
              <a:rPr lang="en-US" sz="1600" b="0" dirty="0">
                <a:solidFill>
                  <a:srgbClr val="569CD6"/>
                </a:solidFill>
                <a:effectLst/>
                <a:latin typeface="Consolas" panose="020B0609020204030204" pitchFamily="49" charset="0"/>
              </a:rPr>
              <a:t>private:</a:t>
            </a:r>
            <a:endParaRPr lang="en-US" sz="1600" b="0" dirty="0">
              <a:solidFill>
                <a:srgbClr val="FFFFFF"/>
              </a:solidFill>
              <a:effectLst/>
              <a:latin typeface="Consolas" panose="020B0609020204030204" pitchFamily="49" charset="0"/>
            </a:endParaRPr>
          </a:p>
          <a:p>
            <a:r>
              <a:rPr lang="en-US" sz="1600" b="0" dirty="0">
                <a:solidFill>
                  <a:srgbClr val="FFFFFF"/>
                </a:solidFill>
                <a:effectLst/>
                <a:latin typeface="Consolas" panose="020B0609020204030204" pitchFamily="49" charset="0"/>
              </a:rPr>
              <a:t>    </a:t>
            </a:r>
            <a:r>
              <a:rPr lang="en-US" sz="1600" b="0" dirty="0">
                <a:solidFill>
                  <a:srgbClr val="FFC000"/>
                </a:solidFill>
                <a:effectLst/>
                <a:latin typeface="Consolas" panose="020B0609020204030204" pitchFamily="49" charset="0"/>
              </a:rPr>
              <a:t>...</a:t>
            </a:r>
          </a:p>
          <a:p>
            <a:r>
              <a:rPr lang="en-US" sz="1600" b="0" dirty="0">
                <a:solidFill>
                  <a:srgbClr val="FFFFFF"/>
                </a:solidFill>
                <a:effectLst/>
                <a:latin typeface="Consolas" panose="020B0609020204030204" pitchFamily="49" charset="0"/>
              </a:rPr>
              <a:t>    </a:t>
            </a:r>
            <a:r>
              <a:rPr lang="en-US" sz="1600" b="0" dirty="0">
                <a:solidFill>
                  <a:srgbClr val="569CD6"/>
                </a:solidFill>
                <a:effectLst/>
                <a:latin typeface="Consolas" panose="020B0609020204030204" pitchFamily="49" charset="0"/>
              </a:rPr>
              <a:t>const</a:t>
            </a:r>
            <a:r>
              <a:rPr lang="en-US" sz="1600" b="0" dirty="0">
                <a:solidFill>
                  <a:srgbClr val="FFFFFF"/>
                </a:solidFill>
                <a:effectLst/>
                <a:latin typeface="Consolas" panose="020B0609020204030204" pitchFamily="49" charset="0"/>
              </a:rPr>
              <a:t> </a:t>
            </a:r>
            <a:r>
              <a:rPr lang="en-US" sz="1600" b="0" dirty="0">
                <a:solidFill>
                  <a:srgbClr val="4EC9B0"/>
                </a:solidFill>
                <a:effectLst/>
                <a:latin typeface="Consolas" panose="020B0609020204030204" pitchFamily="49" charset="0"/>
              </a:rPr>
              <a:t>std</a:t>
            </a:r>
            <a:r>
              <a:rPr lang="en-US" sz="1600" b="0" dirty="0">
                <a:solidFill>
                  <a:srgbClr val="FFFFFF"/>
                </a:solidFill>
                <a:effectLst/>
                <a:latin typeface="Consolas" panose="020B0609020204030204" pitchFamily="49" charset="0"/>
              </a:rPr>
              <a:t>::string _name;</a:t>
            </a:r>
          </a:p>
          <a:p>
            <a:r>
              <a:rPr lang="en-US" sz="1600" b="0" dirty="0">
                <a:solidFill>
                  <a:srgbClr val="FFFFFF"/>
                </a:solidFill>
                <a:effectLst/>
                <a:latin typeface="Consolas" panose="020B0609020204030204" pitchFamily="49" charset="0"/>
              </a:rPr>
              <a:t>    </a:t>
            </a:r>
            <a:r>
              <a:rPr lang="en-US" sz="1600" b="0" dirty="0">
                <a:solidFill>
                  <a:srgbClr val="569CD6"/>
                </a:solidFill>
                <a:effectLst/>
                <a:latin typeface="Consolas" panose="020B0609020204030204" pitchFamily="49" charset="0"/>
              </a:rPr>
              <a:t>const</a:t>
            </a:r>
            <a:r>
              <a:rPr lang="en-US" sz="1600" b="0" dirty="0">
                <a:solidFill>
                  <a:srgbClr val="FFFFFF"/>
                </a:solidFill>
                <a:effectLst/>
                <a:latin typeface="Consolas" panose="020B0609020204030204" pitchFamily="49" charset="0"/>
              </a:rPr>
              <a:t> </a:t>
            </a:r>
            <a:r>
              <a:rPr lang="en-US" sz="1600" b="0" dirty="0">
                <a:solidFill>
                  <a:srgbClr val="569CD6"/>
                </a:solidFill>
                <a:effectLst/>
                <a:latin typeface="Consolas" panose="020B0609020204030204" pitchFamily="49" charset="0"/>
              </a:rPr>
              <a:t>int</a:t>
            </a:r>
            <a:r>
              <a:rPr lang="en-US" sz="1600" b="0" dirty="0">
                <a:solidFill>
                  <a:srgbClr val="FFFFFF"/>
                </a:solidFill>
                <a:effectLst/>
                <a:latin typeface="Consolas" panose="020B0609020204030204" pitchFamily="49" charset="0"/>
              </a:rPr>
              <a:t> _capacity;</a:t>
            </a:r>
          </a:p>
          <a:p>
            <a:r>
              <a:rPr lang="en-US" sz="1600" b="0" dirty="0">
                <a:solidFill>
                  <a:srgbClr val="FFFFFF"/>
                </a:solidFill>
                <a:effectLst/>
                <a:latin typeface="Consolas" panose="020B0609020204030204" pitchFamily="49" charset="0"/>
              </a:rPr>
              <a:t>    </a:t>
            </a:r>
            <a:r>
              <a:rPr lang="en-US" sz="1600" b="0" dirty="0">
                <a:solidFill>
                  <a:srgbClr val="569CD6"/>
                </a:solidFill>
                <a:effectLst/>
                <a:latin typeface="Consolas" panose="020B0609020204030204" pitchFamily="49" charset="0"/>
              </a:rPr>
              <a:t>int</a:t>
            </a:r>
            <a:r>
              <a:rPr lang="en-US" sz="1600" b="0" dirty="0">
                <a:solidFill>
                  <a:srgbClr val="FFFFFF"/>
                </a:solidFill>
                <a:effectLst/>
                <a:latin typeface="Consolas" panose="020B0609020204030204" pitchFamily="49" charset="0"/>
              </a:rPr>
              <a:t> _content </a:t>
            </a:r>
            <a:r>
              <a:rPr lang="en-US" sz="1600" b="0" dirty="0">
                <a:solidFill>
                  <a:srgbClr val="D4D4D4"/>
                </a:solidFill>
                <a:effectLst/>
                <a:latin typeface="Consolas" panose="020B0609020204030204" pitchFamily="49" charset="0"/>
              </a:rPr>
              <a:t>=</a:t>
            </a:r>
            <a:r>
              <a:rPr lang="en-US" sz="1600" b="0" dirty="0">
                <a:solidFill>
                  <a:srgbClr val="FFFFFF"/>
                </a:solidFill>
                <a:effectLst/>
                <a:latin typeface="Consolas" panose="020B0609020204030204" pitchFamily="49" charset="0"/>
              </a:rPr>
              <a:t> </a:t>
            </a:r>
            <a:r>
              <a:rPr lang="en-US" sz="1600" b="0" dirty="0">
                <a:solidFill>
                  <a:srgbClr val="B5CEA8"/>
                </a:solidFill>
                <a:effectLst/>
                <a:latin typeface="Consolas" panose="020B0609020204030204" pitchFamily="49" charset="0"/>
              </a:rPr>
              <a:t>0</a:t>
            </a:r>
            <a:r>
              <a:rPr lang="en-US" sz="1600" b="0" dirty="0">
                <a:solidFill>
                  <a:srgbClr val="FFFFFF"/>
                </a:solidFill>
                <a:effectLst/>
                <a:latin typeface="Consolas" panose="020B0609020204030204" pitchFamily="49" charset="0"/>
              </a:rPr>
              <a:t>;</a:t>
            </a:r>
          </a:p>
          <a:p>
            <a:r>
              <a:rPr lang="en-US" sz="1600" b="0" dirty="0">
                <a:solidFill>
                  <a:srgbClr val="FFFFFF"/>
                </a:solidFill>
                <a:effectLst/>
                <a:latin typeface="Consolas" panose="020B0609020204030204" pitchFamily="49" charset="0"/>
              </a:rPr>
              <a:t>};</a:t>
            </a:r>
          </a:p>
          <a:p>
            <a:endParaRPr lang="en-US" sz="1600" b="0" dirty="0">
              <a:solidFill>
                <a:srgbClr val="FFFFFF"/>
              </a:solidFill>
              <a:effectLst/>
              <a:latin typeface="Consolas" panose="020B0609020204030204" pitchFamily="49" charset="0"/>
            </a:endParaRPr>
          </a:p>
        </p:txBody>
      </p:sp>
      <p:pic>
        <p:nvPicPr>
          <p:cNvPr id="5" name="Picture 4">
            <a:extLst>
              <a:ext uri="{FF2B5EF4-FFF2-40B4-BE49-F238E27FC236}">
                <a16:creationId xmlns:a16="http://schemas.microsoft.com/office/drawing/2014/main" id="{DA8A6D72-41B1-77AD-EE20-D4DA81F504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26825" y="562552"/>
            <a:ext cx="409575" cy="4604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29209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536CA5E-FBC0-B047-B30F-7E8EE5970DA5}"/>
              </a:ext>
            </a:extLst>
          </p:cNvPr>
          <p:cNvSpPr>
            <a:spLocks noGrp="1"/>
          </p:cNvSpPr>
          <p:nvPr>
            <p:ph type="body" sz="quarter" idx="10"/>
          </p:nvPr>
        </p:nvSpPr>
        <p:spPr/>
        <p:txBody>
          <a:bodyPr/>
          <a:lstStyle/>
          <a:p>
            <a:r>
              <a:rPr lang="en-GB" sz="4400" cap="none" dirty="0"/>
              <a:t>Initialisation Types – An Introduction</a:t>
            </a:r>
          </a:p>
        </p:txBody>
      </p:sp>
      <p:sp>
        <p:nvSpPr>
          <p:cNvPr id="3" name="Text Placeholder 2">
            <a:extLst>
              <a:ext uri="{FF2B5EF4-FFF2-40B4-BE49-F238E27FC236}">
                <a16:creationId xmlns:a16="http://schemas.microsoft.com/office/drawing/2014/main" id="{10576555-7D86-637E-7D4B-620AA4EC7CA1}"/>
              </a:ext>
            </a:extLst>
          </p:cNvPr>
          <p:cNvSpPr>
            <a:spLocks noGrp="1"/>
          </p:cNvSpPr>
          <p:nvPr>
            <p:ph type="body" sz="quarter" idx="15"/>
          </p:nvPr>
        </p:nvSpPr>
        <p:spPr>
          <a:xfrm>
            <a:off x="4718162" y="424951"/>
            <a:ext cx="6977652" cy="4094163"/>
          </a:xfrm>
        </p:spPr>
        <p:txBody>
          <a:bodyPr/>
          <a:lstStyle/>
          <a:p>
            <a:r>
              <a:rPr lang="en-GB" b="1" dirty="0"/>
              <a:t>Copy initialisation</a:t>
            </a:r>
          </a:p>
          <a:p>
            <a:endParaRPr lang="en-GB" b="1" dirty="0"/>
          </a:p>
          <a:p>
            <a:endParaRPr lang="en-GB" b="1" dirty="0"/>
          </a:p>
          <a:p>
            <a:endParaRPr lang="en-GB" b="1" dirty="0"/>
          </a:p>
          <a:p>
            <a:endParaRPr lang="en-GB" b="1" dirty="0"/>
          </a:p>
          <a:p>
            <a:endParaRPr lang="en-GB" b="1" dirty="0"/>
          </a:p>
          <a:p>
            <a:pPr marL="285750" indent="-285750">
              <a:buFont typeface="Arial" panose="020B0604020202020204" pitchFamily="34" charset="0"/>
              <a:buChar char="•"/>
            </a:pPr>
            <a:r>
              <a:rPr lang="en-GB" dirty="0"/>
              <a:t>Initialisation via “=“ operator</a:t>
            </a:r>
          </a:p>
          <a:p>
            <a:pPr marL="285750" indent="-285750">
              <a:buFont typeface="Arial" panose="020B0604020202020204" pitchFamily="34" charset="0"/>
              <a:buChar char="•"/>
            </a:pPr>
            <a:r>
              <a:rPr lang="en-GB" dirty="0"/>
              <a:t>Can trigger </a:t>
            </a:r>
            <a:r>
              <a:rPr lang="en-GB" b="1" dirty="0"/>
              <a:t>implicit conversions </a:t>
            </a:r>
            <a:r>
              <a:rPr lang="en-GB" dirty="0"/>
              <a:t>and copy constructors</a:t>
            </a:r>
          </a:p>
          <a:p>
            <a:pPr marL="285750" indent="-285750">
              <a:buFont typeface="Arial" panose="020B0604020202020204" pitchFamily="34" charset="0"/>
              <a:buChar char="•"/>
            </a:pPr>
            <a:r>
              <a:rPr lang="en-GB" dirty="0"/>
              <a:t>Creation of temporary objects</a:t>
            </a:r>
          </a:p>
          <a:p>
            <a:endParaRPr lang="en-GB" b="1" dirty="0"/>
          </a:p>
          <a:p>
            <a:r>
              <a:rPr lang="en-GB" b="1" dirty="0"/>
              <a:t>Direct initialisation</a:t>
            </a:r>
          </a:p>
          <a:p>
            <a:endParaRPr lang="en-GB" b="1" dirty="0"/>
          </a:p>
          <a:p>
            <a:endParaRPr lang="en-GB" b="1" dirty="0"/>
          </a:p>
          <a:p>
            <a:pPr marL="285750" indent="-285750">
              <a:buFont typeface="Arial" panose="020B0604020202020204" pitchFamily="34" charset="0"/>
              <a:buChar char="•"/>
            </a:pPr>
            <a:r>
              <a:rPr lang="en-GB" dirty="0"/>
              <a:t>Constructor is directly invoked by passing the argument</a:t>
            </a:r>
          </a:p>
          <a:p>
            <a:pPr marL="285750" indent="-285750">
              <a:buFont typeface="Arial" panose="020B0604020202020204" pitchFamily="34" charset="0"/>
              <a:buChar char="•"/>
            </a:pPr>
            <a:r>
              <a:rPr lang="en-GB" dirty="0"/>
              <a:t>(if there’s a matching constructor)</a:t>
            </a:r>
          </a:p>
          <a:p>
            <a:pPr marL="285750" indent="-285750">
              <a:buFont typeface="Arial" panose="020B0604020202020204" pitchFamily="34" charset="0"/>
              <a:buChar char="•"/>
            </a:pPr>
            <a:r>
              <a:rPr lang="en-GB" dirty="0"/>
              <a:t>Avoids creating temporary object</a:t>
            </a:r>
          </a:p>
          <a:p>
            <a:endParaRPr lang="en-GB" b="1" dirty="0"/>
          </a:p>
          <a:p>
            <a:endParaRPr lang="en-GB" b="1" dirty="0"/>
          </a:p>
          <a:p>
            <a:endParaRPr lang="en-GB" dirty="0"/>
          </a:p>
        </p:txBody>
      </p:sp>
      <p:sp>
        <p:nvSpPr>
          <p:cNvPr id="5" name="TextBox 4">
            <a:extLst>
              <a:ext uri="{FF2B5EF4-FFF2-40B4-BE49-F238E27FC236}">
                <a16:creationId xmlns:a16="http://schemas.microsoft.com/office/drawing/2014/main" id="{111E331B-6F0A-8539-F457-2F429F28CD72}"/>
              </a:ext>
            </a:extLst>
          </p:cNvPr>
          <p:cNvSpPr txBox="1"/>
          <p:nvPr/>
        </p:nvSpPr>
        <p:spPr>
          <a:xfrm>
            <a:off x="4718161" y="850352"/>
            <a:ext cx="6807531" cy="1384995"/>
          </a:xfrm>
          <a:prstGeom prst="rect">
            <a:avLst/>
          </a:prstGeom>
          <a:solidFill>
            <a:srgbClr val="000000"/>
          </a:solidFill>
        </p:spPr>
        <p:txBody>
          <a:bodyPr wrap="square">
            <a:spAutoFit/>
          </a:bodyPr>
          <a:lstStyle/>
          <a:p>
            <a:r>
              <a:rPr lang="en-US" sz="1400" b="0" dirty="0">
                <a:solidFill>
                  <a:srgbClr val="569CD6"/>
                </a:solidFill>
                <a:effectLst/>
                <a:latin typeface="Consolas" panose="020B0609020204030204" pitchFamily="49" charset="0"/>
              </a:rPr>
              <a:t>class</a:t>
            </a:r>
            <a:r>
              <a:rPr lang="en-US" sz="1400" b="0" dirty="0">
                <a:solidFill>
                  <a:srgbClr val="FFFFFF"/>
                </a:solidFill>
                <a:effectLst/>
                <a:latin typeface="Consolas" panose="020B0609020204030204" pitchFamily="49" charset="0"/>
              </a:rPr>
              <a:t> </a:t>
            </a:r>
            <a:r>
              <a:rPr lang="en-US" sz="1400" b="0" dirty="0" err="1">
                <a:solidFill>
                  <a:srgbClr val="4EC9B0"/>
                </a:solidFill>
                <a:effectLst/>
                <a:latin typeface="Consolas" panose="020B0609020204030204" pitchFamily="49" charset="0"/>
              </a:rPr>
              <a:t>MyData</a:t>
            </a:r>
            <a:r>
              <a:rPr lang="en-US" sz="1400" b="0" dirty="0">
                <a:solidFill>
                  <a:srgbClr val="FFFFFF"/>
                </a:solidFill>
                <a:effectLst/>
                <a:latin typeface="Consolas" panose="020B0609020204030204" pitchFamily="49" charset="0"/>
              </a:rPr>
              <a:t> {</a:t>
            </a:r>
          </a:p>
          <a:p>
            <a:r>
              <a:rPr lang="en-US" sz="1400" b="0" dirty="0">
                <a:solidFill>
                  <a:srgbClr val="569CD6"/>
                </a:solidFill>
                <a:effectLst/>
                <a:latin typeface="Consolas" panose="020B0609020204030204" pitchFamily="49" charset="0"/>
              </a:rPr>
              <a:t>public:</a:t>
            </a:r>
            <a:endParaRPr lang="en-US" sz="1400" b="0" dirty="0">
              <a:solidFill>
                <a:srgbClr val="FFFFFF"/>
              </a:solidFill>
              <a:effectLst/>
              <a:latin typeface="Consolas" panose="020B0609020204030204" pitchFamily="49" charset="0"/>
            </a:endParaRPr>
          </a:p>
          <a:p>
            <a:r>
              <a:rPr lang="en-US" sz="1400" b="0" dirty="0">
                <a:solidFill>
                  <a:srgbClr val="FFFFFF"/>
                </a:solidFill>
                <a:effectLst/>
                <a:latin typeface="Consolas" panose="020B0609020204030204" pitchFamily="49" charset="0"/>
              </a:rPr>
              <a:t>    </a:t>
            </a:r>
            <a:r>
              <a:rPr lang="en-US" sz="1400" b="0" dirty="0" err="1">
                <a:solidFill>
                  <a:srgbClr val="DCDCAA"/>
                </a:solidFill>
                <a:effectLst/>
                <a:latin typeface="Consolas" panose="020B0609020204030204" pitchFamily="49" charset="0"/>
              </a:rPr>
              <a:t>MyData</a:t>
            </a:r>
            <a:r>
              <a:rPr lang="en-US" sz="1400" b="0" dirty="0">
                <a:solidFill>
                  <a:srgbClr val="FFFFFF"/>
                </a:solidFill>
                <a:effectLst/>
                <a:latin typeface="Consolas" panose="020B0609020204030204" pitchFamily="49" charset="0"/>
              </a:rPr>
              <a:t>(</a:t>
            </a:r>
            <a:r>
              <a:rPr lang="en-US" sz="1400" b="0" dirty="0">
                <a:solidFill>
                  <a:srgbClr val="569CD6"/>
                </a:solidFill>
                <a:effectLst/>
                <a:latin typeface="Consolas" panose="020B0609020204030204" pitchFamily="49" charset="0"/>
              </a:rPr>
              <a:t>int</a:t>
            </a:r>
            <a:r>
              <a:rPr lang="en-US" sz="1400" b="0" dirty="0">
                <a:solidFill>
                  <a:srgbClr val="FFFFFF"/>
                </a:solidFill>
                <a:effectLst/>
                <a:latin typeface="Consolas" panose="020B0609020204030204" pitchFamily="49" charset="0"/>
              </a:rPr>
              <a:t> </a:t>
            </a:r>
            <a:r>
              <a:rPr lang="en-US" sz="1400" b="0" dirty="0">
                <a:solidFill>
                  <a:srgbClr val="9CDCFE"/>
                </a:solidFill>
                <a:effectLst/>
                <a:latin typeface="Consolas" panose="020B0609020204030204" pitchFamily="49" charset="0"/>
              </a:rPr>
              <a:t>x</a:t>
            </a:r>
            <a:r>
              <a:rPr lang="en-US" sz="1400" b="0" dirty="0">
                <a:solidFill>
                  <a:srgbClr val="FFFFFF"/>
                </a:solidFill>
                <a:effectLst/>
                <a:latin typeface="Consolas" panose="020B0609020204030204" pitchFamily="49" charset="0"/>
              </a:rPr>
              <a:t>) {}</a:t>
            </a:r>
            <a:r>
              <a:rPr lang="en-US" sz="1400" b="0" dirty="0">
                <a:solidFill>
                  <a:srgbClr val="7CA668"/>
                </a:solidFill>
                <a:effectLst/>
                <a:latin typeface="Consolas" panose="020B0609020204030204" pitchFamily="49" charset="0"/>
              </a:rPr>
              <a:t>  // Constructor accepts an int</a:t>
            </a:r>
            <a:endParaRPr lang="en-US" sz="1400" b="0" dirty="0">
              <a:solidFill>
                <a:srgbClr val="FFFFFF"/>
              </a:solidFill>
              <a:effectLst/>
              <a:latin typeface="Consolas" panose="020B0609020204030204" pitchFamily="49" charset="0"/>
            </a:endParaRPr>
          </a:p>
          <a:p>
            <a:r>
              <a:rPr lang="en-US" sz="1400" b="0" dirty="0">
                <a:solidFill>
                  <a:srgbClr val="FFFFFF"/>
                </a:solidFill>
                <a:effectLst/>
                <a:latin typeface="Consolas" panose="020B0609020204030204" pitchFamily="49" charset="0"/>
              </a:rPr>
              <a:t>};</a:t>
            </a:r>
          </a:p>
          <a:p>
            <a:br>
              <a:rPr lang="en-US" sz="1400" b="0" dirty="0">
                <a:solidFill>
                  <a:srgbClr val="FFFFFF"/>
                </a:solidFill>
                <a:effectLst/>
                <a:latin typeface="Consolas" panose="020B0609020204030204" pitchFamily="49" charset="0"/>
              </a:rPr>
            </a:br>
            <a:r>
              <a:rPr lang="en-GB" sz="1400" b="0" dirty="0" err="1">
                <a:solidFill>
                  <a:srgbClr val="4EC9B0"/>
                </a:solidFill>
                <a:effectLst/>
                <a:latin typeface="Consolas" panose="020B0609020204030204" pitchFamily="49" charset="0"/>
              </a:rPr>
              <a:t>MyData</a:t>
            </a:r>
            <a:r>
              <a:rPr lang="en-US" sz="1400" b="0" dirty="0">
                <a:solidFill>
                  <a:srgbClr val="FFFFFF"/>
                </a:solidFill>
                <a:effectLst/>
                <a:latin typeface="Consolas" panose="020B0609020204030204" pitchFamily="49" charset="0"/>
              </a:rPr>
              <a:t> </a:t>
            </a:r>
            <a:r>
              <a:rPr lang="en-US" sz="1400" dirty="0">
                <a:solidFill>
                  <a:srgbClr val="DCDCAA"/>
                </a:solidFill>
                <a:latin typeface="Consolas" panose="020B0609020204030204" pitchFamily="49" charset="0"/>
              </a:rPr>
              <a:t>obj</a:t>
            </a:r>
            <a:r>
              <a:rPr lang="en-US" sz="1400" b="0" dirty="0">
                <a:solidFill>
                  <a:srgbClr val="FFFFFF"/>
                </a:solidFill>
                <a:effectLst/>
                <a:latin typeface="Consolas" panose="020B0609020204030204" pitchFamily="49" charset="0"/>
              </a:rPr>
              <a:t> </a:t>
            </a:r>
            <a:r>
              <a:rPr lang="en-US" sz="1400" b="0" dirty="0">
                <a:solidFill>
                  <a:srgbClr val="D4D4D4"/>
                </a:solidFill>
                <a:effectLst/>
                <a:latin typeface="Consolas" panose="020B0609020204030204" pitchFamily="49" charset="0"/>
              </a:rPr>
              <a:t>=</a:t>
            </a:r>
            <a:r>
              <a:rPr lang="en-US" sz="1400" b="0" dirty="0">
                <a:solidFill>
                  <a:srgbClr val="FFFFFF"/>
                </a:solidFill>
                <a:effectLst/>
                <a:latin typeface="Consolas" panose="020B0609020204030204" pitchFamily="49" charset="0"/>
              </a:rPr>
              <a:t> </a:t>
            </a:r>
            <a:r>
              <a:rPr lang="en-US" sz="1400" dirty="0">
                <a:solidFill>
                  <a:srgbClr val="B5CEA8"/>
                </a:solidFill>
                <a:latin typeface="Consolas" panose="020B0609020204030204" pitchFamily="49" charset="0"/>
              </a:rPr>
              <a:t>10</a:t>
            </a:r>
            <a:r>
              <a:rPr lang="en-US" sz="1400" b="0" dirty="0">
                <a:solidFill>
                  <a:srgbClr val="FFFFFF"/>
                </a:solidFill>
                <a:effectLst/>
                <a:latin typeface="Consolas" panose="020B0609020204030204" pitchFamily="49" charset="0"/>
              </a:rPr>
              <a:t>;</a:t>
            </a:r>
            <a:r>
              <a:rPr lang="en-US" sz="1400" b="0" dirty="0">
                <a:solidFill>
                  <a:srgbClr val="7CA668"/>
                </a:solidFill>
                <a:effectLst/>
                <a:latin typeface="Consolas" panose="020B0609020204030204" pitchFamily="49" charset="0"/>
              </a:rPr>
              <a:t>      // Copy </a:t>
            </a:r>
            <a:r>
              <a:rPr lang="en-US" sz="1400" b="0" dirty="0" err="1">
                <a:solidFill>
                  <a:srgbClr val="7CA668"/>
                </a:solidFill>
                <a:effectLst/>
                <a:latin typeface="Consolas" panose="020B0609020204030204" pitchFamily="49" charset="0"/>
              </a:rPr>
              <a:t>initialisation</a:t>
            </a:r>
            <a:endParaRPr lang="en-US" sz="1400" b="0" dirty="0">
              <a:solidFill>
                <a:srgbClr val="FFFFFF"/>
              </a:solidFill>
              <a:effectLst/>
              <a:latin typeface="Consolas" panose="020B0609020204030204" pitchFamily="49" charset="0"/>
            </a:endParaRPr>
          </a:p>
        </p:txBody>
      </p:sp>
      <p:sp>
        <p:nvSpPr>
          <p:cNvPr id="7" name="TextBox 6">
            <a:extLst>
              <a:ext uri="{FF2B5EF4-FFF2-40B4-BE49-F238E27FC236}">
                <a16:creationId xmlns:a16="http://schemas.microsoft.com/office/drawing/2014/main" id="{B6C09F55-B997-B493-897F-29A640CABAC4}"/>
              </a:ext>
            </a:extLst>
          </p:cNvPr>
          <p:cNvSpPr txBox="1"/>
          <p:nvPr/>
        </p:nvSpPr>
        <p:spPr>
          <a:xfrm>
            <a:off x="4718162" y="4211337"/>
            <a:ext cx="6807530" cy="307777"/>
          </a:xfrm>
          <a:prstGeom prst="rect">
            <a:avLst/>
          </a:prstGeom>
          <a:solidFill>
            <a:srgbClr val="000000"/>
          </a:solidFill>
        </p:spPr>
        <p:txBody>
          <a:bodyPr wrap="square">
            <a:spAutoFit/>
          </a:bodyPr>
          <a:lstStyle/>
          <a:p>
            <a:r>
              <a:rPr lang="en-US" sz="1400" b="0" dirty="0" err="1">
                <a:solidFill>
                  <a:srgbClr val="4EC9B0"/>
                </a:solidFill>
                <a:effectLst/>
                <a:latin typeface="Consolas" panose="020B0609020204030204" pitchFamily="49" charset="0"/>
              </a:rPr>
              <a:t>MyData</a:t>
            </a:r>
            <a:r>
              <a:rPr lang="en-US" sz="1400" b="0" dirty="0">
                <a:solidFill>
                  <a:srgbClr val="FFFFFF"/>
                </a:solidFill>
                <a:effectLst/>
                <a:latin typeface="Consolas" panose="020B0609020204030204" pitchFamily="49" charset="0"/>
              </a:rPr>
              <a:t> </a:t>
            </a:r>
            <a:r>
              <a:rPr lang="en-US" sz="1400" b="0" dirty="0">
                <a:solidFill>
                  <a:srgbClr val="DCDCAA"/>
                </a:solidFill>
                <a:effectLst/>
                <a:latin typeface="Consolas" panose="020B0609020204030204" pitchFamily="49" charset="0"/>
              </a:rPr>
              <a:t>obj</a:t>
            </a:r>
            <a:r>
              <a:rPr lang="en-US" sz="1400" b="0" dirty="0">
                <a:solidFill>
                  <a:srgbClr val="FFFFFF"/>
                </a:solidFill>
                <a:effectLst/>
                <a:latin typeface="Consolas" panose="020B0609020204030204" pitchFamily="49" charset="0"/>
              </a:rPr>
              <a:t>(</a:t>
            </a:r>
            <a:r>
              <a:rPr lang="en-US" sz="1400" dirty="0">
                <a:solidFill>
                  <a:srgbClr val="B5CEA8"/>
                </a:solidFill>
                <a:latin typeface="Consolas" panose="020B0609020204030204" pitchFamily="49" charset="0"/>
              </a:rPr>
              <a:t>10</a:t>
            </a:r>
            <a:r>
              <a:rPr lang="en-US" sz="1400" b="0" dirty="0">
                <a:solidFill>
                  <a:srgbClr val="FFFFFF"/>
                </a:solidFill>
                <a:effectLst/>
                <a:latin typeface="Consolas" panose="020B0609020204030204" pitchFamily="49" charset="0"/>
              </a:rPr>
              <a:t>);</a:t>
            </a:r>
            <a:r>
              <a:rPr lang="en-US" sz="1400" b="0" dirty="0">
                <a:solidFill>
                  <a:srgbClr val="7CA668"/>
                </a:solidFill>
                <a:effectLst/>
                <a:latin typeface="Consolas" panose="020B0609020204030204" pitchFamily="49" charset="0"/>
              </a:rPr>
              <a:t>       // Direct </a:t>
            </a:r>
            <a:r>
              <a:rPr lang="en-US" sz="1400" b="0" dirty="0" err="1">
                <a:solidFill>
                  <a:srgbClr val="7CA668"/>
                </a:solidFill>
                <a:effectLst/>
                <a:latin typeface="Consolas" panose="020B0609020204030204" pitchFamily="49" charset="0"/>
              </a:rPr>
              <a:t>initialisation</a:t>
            </a:r>
            <a:endParaRPr lang="en-US" sz="1400" b="0" dirty="0">
              <a:solidFill>
                <a:srgbClr val="FFFFFF"/>
              </a:solidFill>
              <a:effectLst/>
              <a:latin typeface="Consolas" panose="020B0609020204030204" pitchFamily="49" charset="0"/>
            </a:endParaRPr>
          </a:p>
        </p:txBody>
      </p:sp>
    </p:spTree>
    <p:extLst>
      <p:ext uri="{BB962C8B-B14F-4D97-AF65-F5344CB8AC3E}">
        <p14:creationId xmlns:p14="http://schemas.microsoft.com/office/powerpoint/2010/main" val="33394233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28C22BF-E289-1BA0-E54F-C75890BA0B36}"/>
              </a:ext>
            </a:extLst>
          </p:cNvPr>
          <p:cNvSpPr>
            <a:spLocks noGrp="1"/>
          </p:cNvSpPr>
          <p:nvPr>
            <p:ph type="body" sz="quarter" idx="10"/>
          </p:nvPr>
        </p:nvSpPr>
        <p:spPr/>
        <p:txBody>
          <a:bodyPr/>
          <a:lstStyle/>
          <a:p>
            <a:r>
              <a:rPr lang="en-GB" sz="4800" cap="none" dirty="0"/>
              <a:t>Initialisation Types – An Introduction</a:t>
            </a:r>
          </a:p>
          <a:p>
            <a:endParaRPr lang="en-GB" dirty="0"/>
          </a:p>
        </p:txBody>
      </p:sp>
      <p:sp>
        <p:nvSpPr>
          <p:cNvPr id="3" name="Text Placeholder 2">
            <a:extLst>
              <a:ext uri="{FF2B5EF4-FFF2-40B4-BE49-F238E27FC236}">
                <a16:creationId xmlns:a16="http://schemas.microsoft.com/office/drawing/2014/main" id="{87A41E38-C576-9AD8-2789-FCF0CBC9BC11}"/>
              </a:ext>
            </a:extLst>
          </p:cNvPr>
          <p:cNvSpPr>
            <a:spLocks noGrp="1"/>
          </p:cNvSpPr>
          <p:nvPr>
            <p:ph type="body" sz="quarter" idx="15"/>
          </p:nvPr>
        </p:nvSpPr>
        <p:spPr>
          <a:xfrm>
            <a:off x="4877650" y="520645"/>
            <a:ext cx="5803900" cy="4094163"/>
          </a:xfrm>
        </p:spPr>
        <p:txBody>
          <a:bodyPr/>
          <a:lstStyle/>
          <a:p>
            <a:r>
              <a:rPr lang="en-GB" b="1" dirty="0"/>
              <a:t>Copy list initialisation</a:t>
            </a:r>
          </a:p>
          <a:p>
            <a:endParaRPr lang="en-GB" b="1" dirty="0"/>
          </a:p>
          <a:p>
            <a:endParaRPr lang="en-GB" b="1"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Constructor called using “=“ operator</a:t>
            </a:r>
          </a:p>
          <a:p>
            <a:pPr marL="285750" indent="-285750">
              <a:buFont typeface="Arial" panose="020B0604020202020204" pitchFamily="34" charset="0"/>
              <a:buChar char="•"/>
            </a:pPr>
            <a:r>
              <a:rPr lang="en-GB" dirty="0"/>
              <a:t>…and the brace-initialiser </a:t>
            </a:r>
          </a:p>
          <a:p>
            <a:pPr marL="285750" indent="-285750">
              <a:buFont typeface="Arial" panose="020B0604020202020204" pitchFamily="34" charset="0"/>
              <a:buChar char="•"/>
            </a:pPr>
            <a:r>
              <a:rPr lang="en-GB" dirty="0"/>
              <a:t>Prevents narrowing conversions</a:t>
            </a:r>
          </a:p>
          <a:p>
            <a:pPr marL="285750" indent="-285750">
              <a:buFont typeface="Arial" panose="020B0604020202020204" pitchFamily="34" charset="0"/>
              <a:buChar char="•"/>
            </a:pPr>
            <a:r>
              <a:rPr lang="en-GB" dirty="0"/>
              <a:t>Better for data aggregates and classes</a:t>
            </a:r>
          </a:p>
          <a:p>
            <a:endParaRPr lang="en-GB" b="1" dirty="0"/>
          </a:p>
          <a:p>
            <a:endParaRPr lang="en-GB" b="1" dirty="0"/>
          </a:p>
          <a:p>
            <a:r>
              <a:rPr lang="en-GB" b="1" dirty="0"/>
              <a:t>Direct list initialisation</a:t>
            </a:r>
          </a:p>
          <a:p>
            <a:endParaRPr lang="en-GB" b="1" dirty="0"/>
          </a:p>
          <a:p>
            <a:endParaRPr lang="en-GB" b="1" dirty="0"/>
          </a:p>
          <a:p>
            <a:pPr marL="285750" indent="-285750">
              <a:buFont typeface="Arial" panose="020B0604020202020204" pitchFamily="34" charset="0"/>
              <a:buChar char="•"/>
            </a:pPr>
            <a:r>
              <a:rPr lang="en-GB" dirty="0"/>
              <a:t>Initialisation occur with brace-initialiser only</a:t>
            </a:r>
          </a:p>
          <a:p>
            <a:pPr marL="285750" indent="-285750">
              <a:buFont typeface="Arial" panose="020B0604020202020204" pitchFamily="34" charset="0"/>
              <a:buChar char="•"/>
            </a:pPr>
            <a:r>
              <a:rPr lang="en-GB" dirty="0"/>
              <a:t>Also prevents narrowing conversions</a:t>
            </a:r>
          </a:p>
          <a:p>
            <a:pPr marL="285750" indent="-285750">
              <a:buFont typeface="Arial" panose="020B0604020202020204" pitchFamily="34" charset="0"/>
              <a:buChar char="•"/>
            </a:pPr>
            <a:r>
              <a:rPr lang="en-GB" dirty="0"/>
              <a:t>Considered a more uniform form of initialization</a:t>
            </a:r>
          </a:p>
          <a:p>
            <a:endParaRPr lang="en-GB" b="1" dirty="0"/>
          </a:p>
          <a:p>
            <a:endParaRPr lang="en-GB" b="1" dirty="0"/>
          </a:p>
          <a:p>
            <a:endParaRPr lang="en-GB" dirty="0"/>
          </a:p>
        </p:txBody>
      </p:sp>
      <p:sp>
        <p:nvSpPr>
          <p:cNvPr id="5" name="TextBox 4">
            <a:extLst>
              <a:ext uri="{FF2B5EF4-FFF2-40B4-BE49-F238E27FC236}">
                <a16:creationId xmlns:a16="http://schemas.microsoft.com/office/drawing/2014/main" id="{CB51E2CA-1003-BCF7-B9DB-5F302ACCDE59}"/>
              </a:ext>
            </a:extLst>
          </p:cNvPr>
          <p:cNvSpPr txBox="1"/>
          <p:nvPr/>
        </p:nvSpPr>
        <p:spPr>
          <a:xfrm>
            <a:off x="4877650" y="1011430"/>
            <a:ext cx="6414127" cy="338554"/>
          </a:xfrm>
          <a:prstGeom prst="rect">
            <a:avLst/>
          </a:prstGeom>
          <a:solidFill>
            <a:srgbClr val="000000"/>
          </a:solidFill>
        </p:spPr>
        <p:txBody>
          <a:bodyPr wrap="square">
            <a:spAutoFit/>
          </a:bodyPr>
          <a:lstStyle/>
          <a:p>
            <a:r>
              <a:rPr lang="en-US" sz="1600" dirty="0" err="1">
                <a:solidFill>
                  <a:srgbClr val="B5CEA8"/>
                </a:solidFill>
                <a:latin typeface="Consolas" panose="020B0609020204030204" pitchFamily="49" charset="0"/>
              </a:rPr>
              <a:t>MyData</a:t>
            </a:r>
            <a:r>
              <a:rPr lang="en-US" sz="1600" b="0" dirty="0">
                <a:solidFill>
                  <a:srgbClr val="FFFFFF"/>
                </a:solidFill>
                <a:effectLst/>
                <a:latin typeface="Consolas" panose="020B0609020204030204" pitchFamily="49" charset="0"/>
              </a:rPr>
              <a:t> obj </a:t>
            </a:r>
            <a:r>
              <a:rPr lang="en-US" sz="1600" b="0" dirty="0">
                <a:solidFill>
                  <a:srgbClr val="D4D4D4"/>
                </a:solidFill>
                <a:effectLst/>
                <a:latin typeface="Consolas" panose="020B0609020204030204" pitchFamily="49" charset="0"/>
              </a:rPr>
              <a:t>=</a:t>
            </a:r>
            <a:r>
              <a:rPr lang="en-US" sz="1600" b="0" dirty="0">
                <a:solidFill>
                  <a:srgbClr val="FFFFFF"/>
                </a:solidFill>
                <a:effectLst/>
                <a:latin typeface="Consolas" panose="020B0609020204030204" pitchFamily="49" charset="0"/>
              </a:rPr>
              <a:t> {</a:t>
            </a:r>
            <a:r>
              <a:rPr lang="en-US" sz="1600" dirty="0">
                <a:solidFill>
                  <a:srgbClr val="B5CEA8"/>
                </a:solidFill>
                <a:latin typeface="Consolas" panose="020B0609020204030204" pitchFamily="49" charset="0"/>
              </a:rPr>
              <a:t>10</a:t>
            </a:r>
            <a:r>
              <a:rPr lang="en-US" sz="1600" b="0" dirty="0">
                <a:solidFill>
                  <a:srgbClr val="FFFFFF"/>
                </a:solidFill>
                <a:effectLst/>
                <a:latin typeface="Consolas" panose="020B0609020204030204" pitchFamily="49" charset="0"/>
              </a:rPr>
              <a:t>};</a:t>
            </a:r>
            <a:r>
              <a:rPr lang="en-US" sz="1600" b="0" dirty="0">
                <a:solidFill>
                  <a:srgbClr val="7CA668"/>
                </a:solidFill>
                <a:effectLst/>
                <a:latin typeface="Consolas" panose="020B0609020204030204" pitchFamily="49" charset="0"/>
              </a:rPr>
              <a:t>  // Copy list initialization</a:t>
            </a:r>
            <a:endParaRPr lang="en-US" sz="1600" b="0" dirty="0">
              <a:solidFill>
                <a:srgbClr val="FFFFFF"/>
              </a:solidFill>
              <a:effectLst/>
              <a:latin typeface="Consolas" panose="020B0609020204030204" pitchFamily="49" charset="0"/>
            </a:endParaRPr>
          </a:p>
        </p:txBody>
      </p:sp>
      <p:sp>
        <p:nvSpPr>
          <p:cNvPr id="6" name="TextBox 5">
            <a:extLst>
              <a:ext uri="{FF2B5EF4-FFF2-40B4-BE49-F238E27FC236}">
                <a16:creationId xmlns:a16="http://schemas.microsoft.com/office/drawing/2014/main" id="{7C86075B-95E5-6959-C94D-5287CB2F18A1}"/>
              </a:ext>
            </a:extLst>
          </p:cNvPr>
          <p:cNvSpPr txBox="1"/>
          <p:nvPr/>
        </p:nvSpPr>
        <p:spPr>
          <a:xfrm>
            <a:off x="4877650" y="4281135"/>
            <a:ext cx="6414127" cy="338554"/>
          </a:xfrm>
          <a:prstGeom prst="rect">
            <a:avLst/>
          </a:prstGeom>
          <a:solidFill>
            <a:srgbClr val="000000"/>
          </a:solidFill>
        </p:spPr>
        <p:txBody>
          <a:bodyPr wrap="square">
            <a:spAutoFit/>
          </a:bodyPr>
          <a:lstStyle/>
          <a:p>
            <a:r>
              <a:rPr lang="en-US" sz="1600" dirty="0" err="1">
                <a:solidFill>
                  <a:srgbClr val="B5CEA8"/>
                </a:solidFill>
                <a:latin typeface="Consolas" panose="020B0609020204030204" pitchFamily="49" charset="0"/>
              </a:rPr>
              <a:t>MyData</a:t>
            </a:r>
            <a:r>
              <a:rPr lang="en-US" sz="1600" b="0" dirty="0">
                <a:solidFill>
                  <a:srgbClr val="FFFFFF"/>
                </a:solidFill>
                <a:effectLst/>
                <a:latin typeface="Consolas" panose="020B0609020204030204" pitchFamily="49" charset="0"/>
              </a:rPr>
              <a:t> obj{</a:t>
            </a:r>
            <a:r>
              <a:rPr lang="en-US" sz="1600" dirty="0">
                <a:solidFill>
                  <a:srgbClr val="B5CEA8"/>
                </a:solidFill>
                <a:latin typeface="Consolas" panose="020B0609020204030204" pitchFamily="49" charset="0"/>
              </a:rPr>
              <a:t>10</a:t>
            </a:r>
            <a:r>
              <a:rPr lang="en-US" sz="1600" b="0" dirty="0">
                <a:solidFill>
                  <a:srgbClr val="FFFFFF"/>
                </a:solidFill>
                <a:effectLst/>
                <a:latin typeface="Consolas" panose="020B0609020204030204" pitchFamily="49" charset="0"/>
              </a:rPr>
              <a:t>};</a:t>
            </a:r>
            <a:r>
              <a:rPr lang="en-US" sz="1600" b="0" dirty="0">
                <a:solidFill>
                  <a:srgbClr val="7CA668"/>
                </a:solidFill>
                <a:effectLst/>
                <a:latin typeface="Consolas" panose="020B0609020204030204" pitchFamily="49" charset="0"/>
              </a:rPr>
              <a:t>  // Direct list initialization</a:t>
            </a:r>
            <a:endParaRPr lang="en-US" sz="1600" b="0" dirty="0">
              <a:solidFill>
                <a:srgbClr val="FFFFFF"/>
              </a:solidFill>
              <a:effectLst/>
              <a:latin typeface="Consolas" panose="020B0609020204030204" pitchFamily="49" charset="0"/>
            </a:endParaRPr>
          </a:p>
        </p:txBody>
      </p:sp>
    </p:spTree>
    <p:extLst>
      <p:ext uri="{BB962C8B-B14F-4D97-AF65-F5344CB8AC3E}">
        <p14:creationId xmlns:p14="http://schemas.microsoft.com/office/powerpoint/2010/main" val="690690023"/>
      </p:ext>
    </p:extLst>
  </p:cSld>
  <p:clrMapOvr>
    <a:masterClrMapping/>
  </p:clrMapOvr>
</p:sld>
</file>

<file path=ppt/theme/theme1.xml><?xml version="1.0" encoding="utf-8"?>
<a:theme xmlns:a="http://schemas.openxmlformats.org/drawingml/2006/main" name="Office Theme">
  <a:themeElements>
    <a:clrScheme name="QA Branding Custom Colour Set">
      <a:dk1>
        <a:srgbClr val="004050"/>
      </a:dk1>
      <a:lt1>
        <a:srgbClr val="FFFFFF"/>
      </a:lt1>
      <a:dk2>
        <a:srgbClr val="00EDB5"/>
      </a:dk2>
      <a:lt2>
        <a:srgbClr val="FFFFFF"/>
      </a:lt2>
      <a:accent1>
        <a:srgbClr val="004050"/>
      </a:accent1>
      <a:accent2>
        <a:srgbClr val="00EDB5"/>
      </a:accent2>
      <a:accent3>
        <a:srgbClr val="7F007D"/>
      </a:accent3>
      <a:accent4>
        <a:srgbClr val="FF004C"/>
      </a:accent4>
      <a:accent5>
        <a:srgbClr val="F8D237"/>
      </a:accent5>
      <a:accent6>
        <a:srgbClr val="F3612C"/>
      </a:accent6>
      <a:hlink>
        <a:srgbClr val="004050"/>
      </a:hlink>
      <a:folHlink>
        <a:srgbClr val="00EDB5"/>
      </a:folHlink>
    </a:clrScheme>
    <a:fontScheme name="QandA">
      <a:majorFont>
        <a:latin typeface="Krana Fat B"/>
        <a:ea typeface=""/>
        <a:cs typeface=""/>
      </a:majorFont>
      <a:minorFont>
        <a:latin typeface="Montserra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bodyPr vert="horz" lIns="0" tIns="0" rIns="0" bIns="0" rtlCol="0" anchor="t" anchorCtr="0">
        <a:normAutofit/>
      </a:bodyPr>
      <a:lstStyle>
        <a:defPPr algn="l">
          <a:defRPr smtClean="0"/>
        </a:defPPr>
      </a:lstStyle>
    </a:txDef>
  </a:objectDefaults>
  <a:extraClrSchemeLst/>
  <a:extLst>
    <a:ext uri="{05A4C25C-085E-4340-85A3-A5531E510DB2}">
      <thm15:themeFamily xmlns:thm15="http://schemas.microsoft.com/office/thememl/2012/main" name="QA - NEW Powerpoint template_v3.0" id="{757C6B63-E14D-49F7-B3A2-1526B7ACA66B}" vid="{484D6699-C988-4F0E-BCF1-0F878826832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QA - NEW Powerpoint template_with instructions</Template>
  <TotalTime>14707</TotalTime>
  <Words>4054</Words>
  <Application>Microsoft Office PowerPoint</Application>
  <PresentationFormat>Widescreen</PresentationFormat>
  <Paragraphs>567</Paragraphs>
  <Slides>27</Slides>
  <Notes>27</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27</vt:i4>
      </vt:variant>
    </vt:vector>
  </HeadingPairs>
  <TitlesOfParts>
    <vt:vector size="36" baseType="lpstr">
      <vt:lpstr>Arial</vt:lpstr>
      <vt:lpstr>Calibri</vt:lpstr>
      <vt:lpstr>Consolas</vt:lpstr>
      <vt:lpstr>Krana Fat B</vt:lpstr>
      <vt:lpstr>Montserrat</vt:lpstr>
      <vt:lpstr>Montserrat Black</vt:lpstr>
      <vt:lpstr>Segoe UI</vt:lpstr>
      <vt:lpstr>Wingdings</vt:lpstr>
      <vt:lpstr>Office Theme</vt:lpstr>
      <vt:lpstr>Advanced C++ Internals: Chapter 7:  C++ Classes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 Internals Lab #8</vt:lpstr>
      <vt:lpstr>C++ Internals Lab #9</vt:lpstr>
      <vt:lpstr>PowerPoint Presentation</vt:lpstr>
      <vt:lpstr>PowerPoint Presentation</vt:lpstr>
      <vt:lpstr>Any questions?</vt:lpstr>
      <vt:lpstr>Appendices</vt:lpstr>
      <vt:lpstr>PowerPoint Presentation</vt:lpstr>
      <vt:lpstr>Review of Chapter’s Learning Outcomes</vt:lpstr>
      <vt:lpstr>PowerPoint Presentation</vt:lpstr>
    </vt:vector>
  </TitlesOfParts>
  <Manager/>
  <Company>QA Ltd</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CyberLaunch</dc:title>
  <dc:subject/>
  <dc:creator>Grove, Susan</dc:creator>
  <cp:keywords/>
  <dc:description/>
  <cp:lastModifiedBy>Mark Fishpool</cp:lastModifiedBy>
  <cp:revision>1160</cp:revision>
  <cp:lastPrinted>2019-07-11T13:24:49Z</cp:lastPrinted>
  <dcterms:created xsi:type="dcterms:W3CDTF">2019-07-10T13:11:53Z</dcterms:created>
  <dcterms:modified xsi:type="dcterms:W3CDTF">2024-09-09T10:55:14Z</dcterms:modified>
  <cp:category/>
</cp:coreProperties>
</file>